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4" r:id="rId2"/>
    <p:sldId id="607" r:id="rId3"/>
    <p:sldId id="616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7402" autoAdjust="0"/>
  </p:normalViewPr>
  <p:slideViewPr>
    <p:cSldViewPr snapToGrid="0">
      <p:cViewPr>
        <p:scale>
          <a:sx n="100" d="100"/>
          <a:sy n="100" d="100"/>
        </p:scale>
        <p:origin x="10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564080" y="13668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564081" y="21462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669501" y="17118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1522499" y="14248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1522498" y="22043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1522497" y="17698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1549400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F1.R4~F1.R6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1549401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440901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1549401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838200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363748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TXs</a:t>
            </a:r>
            <a:r>
              <a:rPr lang="en-US" altLang="ko-KR" sz="1800" dirty="0"/>
              <a:t>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440901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25592</TotalTime>
  <Words>108</Words>
  <Application>Microsoft Office PowerPoint</Application>
  <PresentationFormat>와이드스크린</PresentationFormat>
  <Paragraphs>40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554</cp:revision>
  <cp:lastPrinted>2022-02-14T05:59:14Z</cp:lastPrinted>
  <dcterms:created xsi:type="dcterms:W3CDTF">2021-12-21T01:04:53Z</dcterms:created>
  <dcterms:modified xsi:type="dcterms:W3CDTF">2022-11-02T08:01:37Z</dcterms:modified>
</cp:coreProperties>
</file>