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714" r:id="rId3"/>
    <p:sldId id="71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T10_Button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[P]pauseBtn1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clearBtn1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errorLamp1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idleLamp1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[O] originLamp1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R </a:t>
            </a:r>
            <a:r>
              <a:rPr lang="en-US" altLang="ko-KR" dirty="0"/>
              <a:t>P 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 E T </a:t>
            </a:r>
            <a:r>
              <a:rPr lang="en-US" altLang="ko-KR">
                <a:solidFill>
                  <a:schemeClr val="accent1"/>
                </a:solidFill>
              </a:rPr>
              <a:t>R </a:t>
            </a:r>
            <a:r>
              <a:rPr lang="en-US" altLang="ko-KR" dirty="0"/>
              <a:t>I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25780</TotalTime>
  <Words>144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T10_Button</vt:lpstr>
      <vt:lpstr>S101</vt:lpstr>
      <vt:lpstr>S10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646</cp:revision>
  <cp:lastPrinted>2022-02-14T05:59:14Z</cp:lastPrinted>
  <dcterms:created xsi:type="dcterms:W3CDTF">2021-12-21T01:04:53Z</dcterms:created>
  <dcterms:modified xsi:type="dcterms:W3CDTF">2024-03-13T02:34:51Z</dcterms:modified>
</cp:coreProperties>
</file>