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T11_SubLoading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25714</TotalTime>
  <Words>48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T11_SubLoading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624</cp:revision>
  <cp:lastPrinted>2022-02-14T05:59:14Z</cp:lastPrinted>
  <dcterms:created xsi:type="dcterms:W3CDTF">2021-12-21T01:04:53Z</dcterms:created>
  <dcterms:modified xsi:type="dcterms:W3CDTF">2024-03-13T02:35:00Z</dcterms:modified>
</cp:coreProperties>
</file>