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617" r:id="rId3"/>
    <p:sldId id="621" r:id="rId4"/>
    <p:sldId id="619" r:id="rId5"/>
    <p:sldId id="620" r:id="rId6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3" d="100"/>
          <a:sy n="93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2024-03-13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T2_Flow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Flow </a:t>
            </a:r>
            <a:r>
              <a:rPr lang="ko-KR" altLang="en-US" dirty="0"/>
              <a:t>이름은 슬라이드 제목란에 입력합니다</a:t>
            </a:r>
            <a:r>
              <a:rPr lang="en-US" altLang="ko-KR" dirty="0"/>
              <a:t>. </a:t>
            </a:r>
            <a:r>
              <a:rPr lang="ko-KR" altLang="en-US" dirty="0"/>
              <a:t>→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243D6B4-7650-0692-47D8-6901D9D77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794" y="5178705"/>
            <a:ext cx="2879145" cy="160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WorkFlow1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05BF06-1F76-4D23-085D-68F882C00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648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66CE4-FD08-8837-68D2-72456D412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항상이름필요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07DA66-DA13-2DF6-CA9C-16E41E330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페이지 제목 미 입력시에  에러</a:t>
            </a:r>
          </a:p>
        </p:txBody>
      </p:sp>
    </p:spTree>
    <p:extLst>
      <p:ext uri="{BB962C8B-B14F-4D97-AF65-F5344CB8AC3E}">
        <p14:creationId xmlns:p14="http://schemas.microsoft.com/office/powerpoint/2010/main" val="16649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WorkFlow2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158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WorkFlow3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5623546-6EB8-9E65-1CA5-17090F6EC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[sys] system1  = {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[flow] WorkFlow1 = {	}</a:t>
            </a:r>
          </a:p>
          <a:p>
            <a:pPr marL="0" indent="0">
              <a:buNone/>
            </a:pPr>
            <a:r>
              <a:rPr lang="en-US" altLang="ko-KR" dirty="0"/>
              <a:t>	[flow] WorkFlow2 = {	}</a:t>
            </a:r>
          </a:p>
          <a:p>
            <a:pPr marL="0" indent="0">
              <a:buNone/>
            </a:pPr>
            <a:r>
              <a:rPr lang="en-US" altLang="ko-KR" dirty="0"/>
              <a:t>	[flow] WorkFlow3 = {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6372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25637</TotalTime>
  <Words>94</Words>
  <Application>Microsoft Office PowerPoint</Application>
  <PresentationFormat>와이드스크린</PresentationFormat>
  <Paragraphs>24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Century Gothic</vt:lpstr>
      <vt:lpstr>Wingdings 2</vt:lpstr>
      <vt:lpstr>명언</vt:lpstr>
      <vt:lpstr>T2_Flow</vt:lpstr>
      <vt:lpstr>WorkFlow1</vt:lpstr>
      <vt:lpstr>항상이름필요</vt:lpstr>
      <vt:lpstr>WorkFlow2</vt:lpstr>
      <vt:lpstr>WorkFlow3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578</cp:revision>
  <cp:lastPrinted>2022-02-14T05:59:14Z</cp:lastPrinted>
  <dcterms:created xsi:type="dcterms:W3CDTF">2021-12-21T01:04:53Z</dcterms:created>
  <dcterms:modified xsi:type="dcterms:W3CDTF">2024-03-13T02:33:39Z</dcterms:modified>
</cp:coreProperties>
</file>