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607" r:id="rId3"/>
    <p:sldId id="625" r:id="rId4"/>
    <p:sldId id="617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3" d="100"/>
          <a:sy n="93" d="100"/>
        </p:scale>
        <p:origin x="2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T4_Api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en-US" altLang="ko-KR" dirty="0"/>
              <a:t>Api</a:t>
            </a:r>
            <a:r>
              <a:rPr lang="ko-KR" altLang="en-US" dirty="0"/>
              <a:t>는 외부에 제공하는 인터페이스 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[~R2;R5]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F3</a:t>
            </a:r>
            <a:endParaRPr lang="ko-KR" altLang="en-US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4D5D549B-3E7B-5F89-4E8D-0371804CA678}"/>
              </a:ext>
            </a:extLst>
          </p:cNvPr>
          <p:cNvSpPr/>
          <p:nvPr/>
        </p:nvSpPr>
        <p:spPr>
          <a:xfrm flipH="1">
            <a:off x="-564081" y="3119404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API7</a:t>
            </a:r>
          </a:p>
          <a:p>
            <a:pPr algn="ctr"/>
            <a:r>
              <a:rPr lang="en-US" altLang="ko-KR" sz="1200" dirty="0"/>
              <a:t>[R1~R2]</a:t>
            </a:r>
            <a:endParaRPr lang="ko-KR" altLang="en-US" sz="12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C4D5236B-A71B-1EE6-3D92-5C4A84BC554B}"/>
              </a:ext>
            </a:extLst>
          </p:cNvPr>
          <p:cNvSpPr/>
          <p:nvPr/>
        </p:nvSpPr>
        <p:spPr>
          <a:xfrm flipH="1">
            <a:off x="-564082" y="3898882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API8</a:t>
            </a:r>
          </a:p>
          <a:p>
            <a:pPr algn="ctr"/>
            <a:r>
              <a:rPr lang="en-US" altLang="ko-KR" sz="1200" dirty="0"/>
              <a:t>[R1~R2]</a:t>
            </a:r>
            <a:endParaRPr lang="ko-KR" altLang="en-US" sz="12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ECD6C85-E1D9-7484-F92F-D6D4D97FCD08}"/>
              </a:ext>
            </a:extLst>
          </p:cNvPr>
          <p:cNvCxnSpPr>
            <a:cxnSpLocks/>
            <a:stCxn id="47" idx="1"/>
            <a:endCxn id="46" idx="1"/>
          </p:cNvCxnSpPr>
          <p:nvPr/>
        </p:nvCxnSpPr>
        <p:spPr>
          <a:xfrm flipV="1">
            <a:off x="669500" y="3464416"/>
            <a:ext cx="1" cy="779478"/>
          </a:xfrm>
          <a:prstGeom prst="bentConnector3">
            <a:avLst>
              <a:gd name="adj1" fmla="val 22860100000"/>
            </a:avLst>
          </a:prstGeom>
          <a:ln w="2857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54887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54887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54887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4470400" y="3082089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082089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05300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05300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05300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5413829" y="5238516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238516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8F6A213-7319-EAD5-7465-962C0B22F8AE}"/>
              </a:ext>
            </a:extLst>
          </p:cNvPr>
          <p:cNvSpPr txBox="1"/>
          <p:nvPr/>
        </p:nvSpPr>
        <p:spPr>
          <a:xfrm>
            <a:off x="838200" y="3520209"/>
            <a:ext cx="4444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인터페이스 인과는 </a:t>
            </a:r>
            <a:endParaRPr lang="en-US" altLang="ko-KR" sz="1800" dirty="0"/>
          </a:p>
          <a:p>
            <a:r>
              <a:rPr lang="ko-KR" altLang="en-US" sz="1800" dirty="0"/>
              <a:t>약 리셋 불가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274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25648</TotalTime>
  <Words>100</Words>
  <Application>Microsoft Office PowerPoint</Application>
  <PresentationFormat>와이드스크린</PresentationFormat>
  <Paragraphs>37</Paragraphs>
  <Slides>4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현대하모니 M</vt:lpstr>
      <vt:lpstr>Century Gothic</vt:lpstr>
      <vt:lpstr>Wingdings 2</vt:lpstr>
      <vt:lpstr>명언</vt:lpstr>
      <vt:lpstr>T4_Api</vt:lpstr>
      <vt:lpstr>F1</vt:lpstr>
      <vt:lpstr>F2</vt:lpstr>
      <vt:lpstr>F3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591</cp:revision>
  <cp:lastPrinted>2022-02-14T05:59:14Z</cp:lastPrinted>
  <dcterms:created xsi:type="dcterms:W3CDTF">2021-12-21T01:04:53Z</dcterms:created>
  <dcterms:modified xsi:type="dcterms:W3CDTF">2024-03-13T02:33:48Z</dcterms:modified>
</cp:coreProperties>
</file>