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17" r:id="rId3"/>
    <p:sldId id="61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T6_Alias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275614" y="2510884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284889" y="3122725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846942" y="2459944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846942" y="4368773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4284889" y="3122725"/>
            <a:ext cx="1990725" cy="19088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5923189" y="419652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[flow] AndFlow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06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98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Century Gothic</vt:lpstr>
      <vt:lpstr>Wingdings 2</vt:lpstr>
      <vt:lpstr>명언</vt:lpstr>
      <vt:lpstr>T6_Alias</vt:lpstr>
      <vt:lpstr>AndFlow</vt:lpstr>
      <vt:lpstr>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598</cp:revision>
  <cp:lastPrinted>2022-02-14T05:59:14Z</cp:lastPrinted>
  <dcterms:created xsi:type="dcterms:W3CDTF">2021-12-21T01:04:53Z</dcterms:created>
  <dcterms:modified xsi:type="dcterms:W3CDTF">2024-03-13T02:34:01Z</dcterms:modified>
</cp:coreProperties>
</file>