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T9_Group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393474" y="3016398"/>
            <a:chExt cx="4313815" cy="2743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115278" y="2903389"/>
                    <a:ext cx="7822837" cy="2657055"/>
                    <a:chOff x="2115278" y="2903389"/>
                    <a:chExt cx="7822837" cy="2657055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5278" y="4301646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SysA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SysA</a:t>
                      </a:r>
                    </a:p>
                    <a:p>
                      <a:pPr algn="ctr"/>
                      <a:r>
                        <a:rPr lang="en-US" altLang="ko-KR" sz="900" dirty="0"/>
                        <a:t>.Func1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3397" y="4721245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.Func1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334372" y="39346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25667</TotalTime>
  <Words>64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T9_Group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619</cp:revision>
  <cp:lastPrinted>2022-02-14T05:59:14Z</cp:lastPrinted>
  <dcterms:created xsi:type="dcterms:W3CDTF">2021-12-21T01:04:53Z</dcterms:created>
  <dcterms:modified xsi:type="dcterms:W3CDTF">2024-03-13T02:34:45Z</dcterms:modified>
</cp:coreProperties>
</file>