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ECCBC-5FBE-4D20-9911-4190CA74DD94}" v="1" dt="2022-09-15T06:13:28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558ECCBC-5FBE-4D20-9911-4190CA74DD94}"/>
    <pc:docChg chg="addSld modSld">
      <pc:chgData name="안 승훈" userId="e6453ba8-b36d-4e7c-b6a2-146b5ce5f61b" providerId="ADAL" clId="{558ECCBC-5FBE-4D20-9911-4190CA74DD94}" dt="2022-09-15T06:13:34.569" v="15" actId="11529"/>
      <pc:docMkLst>
        <pc:docMk/>
      </pc:docMkLst>
      <pc:sldChg chg="addSp modSp new mod">
        <pc:chgData name="안 승훈" userId="e6453ba8-b36d-4e7c-b6a2-146b5ce5f61b" providerId="ADAL" clId="{558ECCBC-5FBE-4D20-9911-4190CA74DD94}" dt="2022-09-15T06:13:34.569" v="15" actId="11529"/>
        <pc:sldMkLst>
          <pc:docMk/>
          <pc:sldMk cId="1063856048" sldId="257"/>
        </pc:sldMkLst>
        <pc:spChg chg="mod">
          <ac:chgData name="안 승훈" userId="e6453ba8-b36d-4e7c-b6a2-146b5ce5f61b" providerId="ADAL" clId="{558ECCBC-5FBE-4D20-9911-4190CA74DD94}" dt="2022-09-15T06:13:16.894" v="9" actId="20577"/>
          <ac:spMkLst>
            <pc:docMk/>
            <pc:sldMk cId="1063856048" sldId="257"/>
            <ac:spMk id="2" creationId="{76B13BAC-4D1C-DF4E-F379-24DDBBA43B90}"/>
          </ac:spMkLst>
        </pc:spChg>
        <pc:spChg chg="mod">
          <ac:chgData name="안 승훈" userId="e6453ba8-b36d-4e7c-b6a2-146b5ce5f61b" providerId="ADAL" clId="{558ECCBC-5FBE-4D20-9911-4190CA74DD94}" dt="2022-09-15T06:13:25.053" v="10" actId="13822"/>
          <ac:spMkLst>
            <pc:docMk/>
            <pc:sldMk cId="1063856048" sldId="257"/>
            <ac:spMk id="3" creationId="{AFFD18E6-9CFC-A182-0027-85BF6BA6D93F}"/>
          </ac:spMkLst>
        </pc:spChg>
        <pc:spChg chg="add mod">
          <ac:chgData name="안 승훈" userId="e6453ba8-b36d-4e7c-b6a2-146b5ce5f61b" providerId="ADAL" clId="{558ECCBC-5FBE-4D20-9911-4190CA74DD94}" dt="2022-09-15T06:13:29.368" v="13" actId="20577"/>
          <ac:spMkLst>
            <pc:docMk/>
            <pc:sldMk cId="1063856048" sldId="257"/>
            <ac:spMk id="4" creationId="{24A07AC4-1DE1-6BE1-011A-67CC569D340E}"/>
          </ac:spMkLst>
        </pc:spChg>
        <pc:spChg chg="add mod">
          <ac:chgData name="안 승훈" userId="e6453ba8-b36d-4e7c-b6a2-146b5ce5f61b" providerId="ADAL" clId="{558ECCBC-5FBE-4D20-9911-4190CA74DD94}" dt="2022-09-15T06:13:30.062" v="14" actId="20577"/>
          <ac:spMkLst>
            <pc:docMk/>
            <pc:sldMk cId="1063856048" sldId="257"/>
            <ac:spMk id="5" creationId="{C3102ECB-1763-DB5F-BD5C-A2495C168A92}"/>
          </ac:spMkLst>
        </pc:spChg>
        <pc:cxnChg chg="add">
          <ac:chgData name="안 승훈" userId="e6453ba8-b36d-4e7c-b6a2-146b5ce5f61b" providerId="ADAL" clId="{558ECCBC-5FBE-4D20-9911-4190CA74DD94}" dt="2022-09-15T06:13:34.569" v="15" actId="11529"/>
          <ac:cxnSpMkLst>
            <pc:docMk/>
            <pc:sldMk cId="1063856048" sldId="257"/>
            <ac:cxnSpMk id="7" creationId="{9C1182ED-9388-3837-2BFF-39493CBD631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F0A65-4B9D-94C3-A842-6F0E50867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1A7157-8B3A-D295-3CDC-ECEDA7E11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5A152-F509-105F-2CBE-29972A4E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642-EB08-4F57-9963-09E929D96D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563C0-51B0-4B00-E625-DCE66433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3CCF0-66B5-4819-8E1A-9807F833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E365-7001-4E86-BAD6-C44E44BE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7F026-950F-6F7C-57D2-DC86EA4C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A775B1-6535-E555-66CA-EDEE4E7D1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02648-61EB-16EF-69A0-54DC6FEB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642-EB08-4F57-9963-09E929D96D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A94F8-857F-94AC-BCB9-0836F33E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B0E4C-124A-0DD3-3F2F-F7E5B97A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E365-7001-4E86-BAD6-C44E44BE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50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30C7EB-980B-4FD1-4BB8-F2858B5E9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C553F0-57DF-2520-EE58-1698A79AF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6BFA-144D-81B1-E492-330B02A9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642-EB08-4F57-9963-09E929D96D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B27D7-B9CD-9650-9C13-A909F1A6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BA56C-10B8-CAF6-F0DE-5E1B6D76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E365-7001-4E86-BAD6-C44E44BE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5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EA8B2-60B4-41B1-D83A-3F2E2F61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3EB45-EEB3-C779-D8F2-24E6B46D2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8E4FB-5E50-7DC1-CC68-4121C0C4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642-EB08-4F57-9963-09E929D96D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AEB81D-418F-1FF1-308C-BD6943CE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86FDF-72FB-D54E-B04E-C79A8E1F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E365-7001-4E86-BAD6-C44E44BE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69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00F45-431F-02E1-DBFF-AFAD4868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D2728D-CE12-DAD3-82B0-1605BD0B5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91749-30D8-A545-D0C5-BE2A2E29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642-EB08-4F57-9963-09E929D96D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68BC86-C785-3A99-0BC2-49BFF309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1A47C-6200-3515-DBDE-C6DCEF35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E365-7001-4E86-BAD6-C44E44BE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1A256-7F1C-34C1-2865-6496C3A4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326F-11E4-7FBB-3519-B551C9D25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629E2-2834-BD4D-27B6-61D5844C0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B77D-B62B-0B95-3C48-9A6E357C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642-EB08-4F57-9963-09E929D96D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4D2E78-D6E6-D4FF-CEC2-FC886A96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7A6D4-526E-4BA9-4F5A-291AE7B8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E365-7001-4E86-BAD6-C44E44BE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7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90958-72D6-6946-D1D2-5CB005BA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D6C9D0-20A8-A45F-9D40-A65D717CD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89EB9-0D1A-98D9-C1D6-473D3316B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4F2C27-4537-3A0C-9405-27E5F30C2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9EDEE6-1535-FBDD-4BA8-142CD3A89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70D929-007F-8A55-780C-65CD64A3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642-EB08-4F57-9963-09E929D96D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B1F416-2F62-76B2-306F-2FCB58EB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E5ED51-9730-561A-8652-B79B0379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E365-7001-4E86-BAD6-C44E44BE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C70FC-F52D-93A9-60D4-5C9E1A05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7ED09B-6DB2-A7DC-44AF-44F13883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642-EB08-4F57-9963-09E929D96D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AA932A-3384-7B6D-7977-EFD9D6CE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07FAEC-0854-CC69-C27F-E84ADFAC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E365-7001-4E86-BAD6-C44E44BE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9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AE87C2-17B5-0F67-3A93-972E773D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642-EB08-4F57-9963-09E929D96D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219741-DF40-331D-D31C-BDF94CFC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1E5405-D565-C94E-9A6D-A0163F6D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E365-7001-4E86-BAD6-C44E44BE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7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F7E01-25CB-01B6-BAFA-0A58DB3A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CAFE3-33D3-6BCE-9911-7D9A26EB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F75FAB-B8D2-A0E9-AF90-F8D0A690D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A3B1CC-8BD5-3C8C-96C4-7A5CC2A3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642-EB08-4F57-9963-09E929D96D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CA71B4-D775-B4A2-F955-11EAA6C7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D54E5-8D88-F5B7-2F9F-7F7DBF82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E365-7001-4E86-BAD6-C44E44BE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5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14044-9688-880C-61B6-3DD78B65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F327C0-FF5A-5065-6941-EA200CF38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384316-223C-2523-0920-C3F16BD7A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DA167-A92D-8979-1F23-60A90C59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642-EB08-4F57-9963-09E929D96D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BA9BD4-995C-F495-8F06-4E4FAD61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8B6B36-6350-944D-4055-52A44A11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E365-7001-4E86-BAD6-C44E44BE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8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78ACCF-6CF1-F66E-4F5B-A240E78F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88584-0F24-E85C-0207-C4A813D4E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6652E-FE0D-8538-4A6F-23FF3E62E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8C642-EB08-4F57-9963-09E929D96D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E17DB-EBE2-8C63-CF6D-7AE2B710E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2B368-6CFC-020B-9616-BA0DFC921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0E365-7001-4E86-BAD6-C44E44BE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44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3BAC-4D1C-DF4E-F379-24DDBBA4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880418-C2E7-766B-8AC9-5DE33E5720DB}"/>
              </a:ext>
            </a:extLst>
          </p:cNvPr>
          <p:cNvGrpSpPr/>
          <p:nvPr/>
        </p:nvGrpSpPr>
        <p:grpSpPr>
          <a:xfrm>
            <a:off x="2199736" y="2035834"/>
            <a:ext cx="7453222" cy="3122762"/>
            <a:chOff x="1673525" y="2700068"/>
            <a:chExt cx="7453222" cy="312276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4A07AC4-1DE1-6BE1-011A-67CC569D340E}"/>
                </a:ext>
              </a:extLst>
            </p:cNvPr>
            <p:cNvSpPr/>
            <p:nvPr/>
          </p:nvSpPr>
          <p:spPr>
            <a:xfrm>
              <a:off x="2511188" y="3534770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3102ECB-1763-DB5F-BD5C-A2495C168A92}"/>
                </a:ext>
              </a:extLst>
            </p:cNvPr>
            <p:cNvSpPr/>
            <p:nvPr/>
          </p:nvSpPr>
          <p:spPr>
            <a:xfrm>
              <a:off x="6564573" y="3534770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9C1182ED-9388-3837-2BFF-39493CBD6316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3835021" y="4210334"/>
              <a:ext cx="2729552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0F38A1-0E63-BCEE-4D9F-8DB67D08676E}"/>
                </a:ext>
              </a:extLst>
            </p:cNvPr>
            <p:cNvSpPr/>
            <p:nvPr/>
          </p:nvSpPr>
          <p:spPr>
            <a:xfrm>
              <a:off x="1673525" y="2700068"/>
              <a:ext cx="7453222" cy="31227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5E09FDD-BC3A-A775-AD9F-A739CB770D5B}"/>
              </a:ext>
            </a:extLst>
          </p:cNvPr>
          <p:cNvCxnSpPr>
            <a:stCxn id="4" idx="4"/>
            <a:endCxn id="5" idx="4"/>
          </p:cNvCxnSpPr>
          <p:nvPr/>
        </p:nvCxnSpPr>
        <p:spPr>
          <a:xfrm rot="16200000" flipH="1">
            <a:off x="5726008" y="2194972"/>
            <a:ext cx="12700" cy="405338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85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3BAC-4D1C-DF4E-F379-24DDBBA4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Ex10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60F41C-15F4-D35A-F129-FF42893AA310}"/>
              </a:ext>
            </a:extLst>
          </p:cNvPr>
          <p:cNvGrpSpPr/>
          <p:nvPr/>
        </p:nvGrpSpPr>
        <p:grpSpPr>
          <a:xfrm>
            <a:off x="1485181" y="2061714"/>
            <a:ext cx="9221638" cy="3122762"/>
            <a:chOff x="2199736" y="2035834"/>
            <a:chExt cx="9221638" cy="312276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F58DAB8-89DA-DB4A-4CFB-5C4A218FA7EE}"/>
                </a:ext>
              </a:extLst>
            </p:cNvPr>
            <p:cNvSpPr/>
            <p:nvPr/>
          </p:nvSpPr>
          <p:spPr>
            <a:xfrm>
              <a:off x="3037399" y="2870536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90FC2B8-E5ED-9829-AB2C-EA836385C9A2}"/>
                </a:ext>
              </a:extLst>
            </p:cNvPr>
            <p:cNvSpPr/>
            <p:nvPr/>
          </p:nvSpPr>
          <p:spPr>
            <a:xfrm>
              <a:off x="5106709" y="2870535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CAB1F44-A48E-7578-8226-3BC7EE40479C}"/>
                </a:ext>
              </a:extLst>
            </p:cNvPr>
            <p:cNvCxnSpPr>
              <a:cxnSpLocks/>
              <a:stCxn id="25" idx="6"/>
              <a:endCxn id="26" idx="2"/>
            </p:cNvCxnSpPr>
            <p:nvPr/>
          </p:nvCxnSpPr>
          <p:spPr>
            <a:xfrm flipV="1">
              <a:off x="4361232" y="3546100"/>
              <a:ext cx="745477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AC681DD-C194-25D1-4C37-23D652F7BEA9}"/>
                </a:ext>
              </a:extLst>
            </p:cNvPr>
            <p:cNvSpPr/>
            <p:nvPr/>
          </p:nvSpPr>
          <p:spPr>
            <a:xfrm>
              <a:off x="2199736" y="2035834"/>
              <a:ext cx="9221638" cy="31227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E09610B-1FB3-7D2B-ED5C-B3ACB36777D8}"/>
                </a:ext>
              </a:extLst>
            </p:cNvPr>
            <p:cNvCxnSpPr>
              <a:stCxn id="25" idx="4"/>
              <a:endCxn id="26" idx="4"/>
            </p:cNvCxnSpPr>
            <p:nvPr/>
          </p:nvCxnSpPr>
          <p:spPr>
            <a:xfrm rot="5400000" flipH="1" flipV="1">
              <a:off x="4733970" y="3187010"/>
              <a:ext cx="1" cy="2069310"/>
            </a:xfrm>
            <a:prstGeom prst="bentConnector3">
              <a:avLst>
                <a:gd name="adj1" fmla="val -22860000000"/>
              </a:avLst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45D5BEA-948D-03C2-ED3E-91AE71A34BC2}"/>
                </a:ext>
              </a:extLst>
            </p:cNvPr>
            <p:cNvSpPr/>
            <p:nvPr/>
          </p:nvSpPr>
          <p:spPr>
            <a:xfrm>
              <a:off x="7351765" y="2870534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ECAD13D4-5E10-2DF2-7D0E-315201567457}"/>
                </a:ext>
              </a:extLst>
            </p:cNvPr>
            <p:cNvCxnSpPr>
              <a:cxnSpLocks/>
              <a:stCxn id="26" idx="6"/>
              <a:endCxn id="21" idx="2"/>
            </p:cNvCxnSpPr>
            <p:nvPr/>
          </p:nvCxnSpPr>
          <p:spPr>
            <a:xfrm flipV="1">
              <a:off x="6430542" y="3546099"/>
              <a:ext cx="921223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BAAA49A9-06DA-D92B-F176-D3F45F10A559}"/>
                </a:ext>
              </a:extLst>
            </p:cNvPr>
            <p:cNvCxnSpPr>
              <a:cxnSpLocks/>
              <a:stCxn id="26" idx="4"/>
              <a:endCxn id="21" idx="4"/>
            </p:cNvCxnSpPr>
            <p:nvPr/>
          </p:nvCxnSpPr>
          <p:spPr>
            <a:xfrm rot="5400000" flipH="1" flipV="1">
              <a:off x="6891153" y="3099136"/>
              <a:ext cx="1" cy="2245056"/>
            </a:xfrm>
            <a:prstGeom prst="bentConnector3">
              <a:avLst>
                <a:gd name="adj1" fmla="val -22860000000"/>
              </a:avLst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2517BF2-5666-10B3-ABA7-95B82070F47B}"/>
                </a:ext>
              </a:extLst>
            </p:cNvPr>
            <p:cNvSpPr/>
            <p:nvPr/>
          </p:nvSpPr>
          <p:spPr>
            <a:xfrm>
              <a:off x="9513261" y="2870533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967B9FE1-C163-286A-F568-1C7D8E62CCDE}"/>
                </a:ext>
              </a:extLst>
            </p:cNvPr>
            <p:cNvCxnSpPr>
              <a:cxnSpLocks/>
              <a:stCxn id="21" idx="6"/>
              <a:endCxn id="5" idx="2"/>
            </p:cNvCxnSpPr>
            <p:nvPr/>
          </p:nvCxnSpPr>
          <p:spPr>
            <a:xfrm flipV="1">
              <a:off x="8675598" y="3546098"/>
              <a:ext cx="837663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542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3BAC-4D1C-DF4E-F379-24DDBBA4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Ex999</a:t>
            </a:r>
            <a:endParaRPr lang="ko-KR" altLang="en-US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1EE6390-B5E2-F534-1C7E-CB681DD01F58}"/>
              </a:ext>
            </a:extLst>
          </p:cNvPr>
          <p:cNvGrpSpPr/>
          <p:nvPr/>
        </p:nvGrpSpPr>
        <p:grpSpPr>
          <a:xfrm>
            <a:off x="1408206" y="1764931"/>
            <a:ext cx="9375588" cy="4002657"/>
            <a:chOff x="1408206" y="1764931"/>
            <a:chExt cx="9375588" cy="400265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F58DAB8-89DA-DB4A-4CFB-5C4A218FA7EE}"/>
                </a:ext>
              </a:extLst>
            </p:cNvPr>
            <p:cNvSpPr/>
            <p:nvPr/>
          </p:nvSpPr>
          <p:spPr>
            <a:xfrm>
              <a:off x="2877029" y="3398997"/>
              <a:ext cx="633846" cy="5915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90FC2B8-E5ED-9829-AB2C-EA836385C9A2}"/>
                </a:ext>
              </a:extLst>
            </p:cNvPr>
            <p:cNvSpPr/>
            <p:nvPr/>
          </p:nvSpPr>
          <p:spPr>
            <a:xfrm>
              <a:off x="3867807" y="3398997"/>
              <a:ext cx="633846" cy="5915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CAB1F44-A48E-7578-8226-3BC7EE40479C}"/>
                </a:ext>
              </a:extLst>
            </p:cNvPr>
            <p:cNvCxnSpPr>
              <a:cxnSpLocks/>
              <a:stCxn id="25" idx="6"/>
              <a:endCxn id="26" idx="2"/>
            </p:cNvCxnSpPr>
            <p:nvPr/>
          </p:nvCxnSpPr>
          <p:spPr>
            <a:xfrm flipV="1">
              <a:off x="3510875" y="3694790"/>
              <a:ext cx="356932" cy="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AC681DD-C194-25D1-4C37-23D652F7BEA9}"/>
                </a:ext>
              </a:extLst>
            </p:cNvPr>
            <p:cNvSpPr/>
            <p:nvPr/>
          </p:nvSpPr>
          <p:spPr>
            <a:xfrm>
              <a:off x="1408206" y="1764931"/>
              <a:ext cx="9375588" cy="4002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45D5BEA-948D-03C2-ED3E-91AE71A34BC2}"/>
                </a:ext>
              </a:extLst>
            </p:cNvPr>
            <p:cNvSpPr/>
            <p:nvPr/>
          </p:nvSpPr>
          <p:spPr>
            <a:xfrm>
              <a:off x="4942732" y="3398996"/>
              <a:ext cx="633846" cy="5915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ECAD13D4-5E10-2DF2-7D0E-315201567457}"/>
                </a:ext>
              </a:extLst>
            </p:cNvPr>
            <p:cNvCxnSpPr>
              <a:cxnSpLocks/>
              <a:stCxn id="26" idx="6"/>
              <a:endCxn id="21" idx="2"/>
            </p:cNvCxnSpPr>
            <p:nvPr/>
          </p:nvCxnSpPr>
          <p:spPr>
            <a:xfrm flipV="1">
              <a:off x="4501654" y="3694789"/>
              <a:ext cx="441078" cy="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2517BF2-5666-10B3-ABA7-95B82070F47B}"/>
                </a:ext>
              </a:extLst>
            </p:cNvPr>
            <p:cNvSpPr/>
            <p:nvPr/>
          </p:nvSpPr>
          <p:spPr>
            <a:xfrm>
              <a:off x="6081977" y="3398995"/>
              <a:ext cx="633846" cy="5915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967B9FE1-C163-286A-F568-1C7D8E62CCDE}"/>
                </a:ext>
              </a:extLst>
            </p:cNvPr>
            <p:cNvCxnSpPr>
              <a:cxnSpLocks/>
              <a:stCxn id="21" idx="6"/>
              <a:endCxn id="5" idx="2"/>
            </p:cNvCxnSpPr>
            <p:nvPr/>
          </p:nvCxnSpPr>
          <p:spPr>
            <a:xfrm flipV="1">
              <a:off x="5576578" y="3694788"/>
              <a:ext cx="505399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9874BB5-1FC6-C889-031A-BD2C93B9C138}"/>
                </a:ext>
              </a:extLst>
            </p:cNvPr>
            <p:cNvSpPr/>
            <p:nvPr/>
          </p:nvSpPr>
          <p:spPr>
            <a:xfrm>
              <a:off x="3867807" y="4582166"/>
              <a:ext cx="633846" cy="5915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53C1BC6-5D38-CE60-CBF4-BFD9AA41161C}"/>
                </a:ext>
              </a:extLst>
            </p:cNvPr>
            <p:cNvSpPr/>
            <p:nvPr/>
          </p:nvSpPr>
          <p:spPr>
            <a:xfrm>
              <a:off x="4858585" y="4582166"/>
              <a:ext cx="633846" cy="5915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FF0D9FB5-1429-32B8-CBDE-404FEBBA041D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 flipV="1">
              <a:off x="4501653" y="4877959"/>
              <a:ext cx="356932" cy="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F097412-2395-49CB-0F07-17BD4126E503}"/>
                </a:ext>
              </a:extLst>
            </p:cNvPr>
            <p:cNvSpPr/>
            <p:nvPr/>
          </p:nvSpPr>
          <p:spPr>
            <a:xfrm>
              <a:off x="5933510" y="4582165"/>
              <a:ext cx="633846" cy="5915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701E0D9-302F-2E58-FF8E-1A1F0CBAE7F1}"/>
                </a:ext>
              </a:extLst>
            </p:cNvPr>
            <p:cNvCxnSpPr>
              <a:cxnSpLocks/>
              <a:stCxn id="4" idx="6"/>
              <a:endCxn id="9" idx="2"/>
            </p:cNvCxnSpPr>
            <p:nvPr/>
          </p:nvCxnSpPr>
          <p:spPr>
            <a:xfrm flipV="1">
              <a:off x="5492432" y="4877958"/>
              <a:ext cx="441078" cy="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033BB1F-62E4-5C45-620D-F43183CB3A06}"/>
                </a:ext>
              </a:extLst>
            </p:cNvPr>
            <p:cNvSpPr/>
            <p:nvPr/>
          </p:nvSpPr>
          <p:spPr>
            <a:xfrm>
              <a:off x="6968426" y="4582165"/>
              <a:ext cx="633846" cy="5915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2843CD2B-F16A-2861-6EB4-AB2FE0623E45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 flipV="1">
              <a:off x="6567356" y="4877958"/>
              <a:ext cx="401070" cy="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C525EB2-3C60-692F-5692-8F1265488DD8}"/>
                </a:ext>
              </a:extLst>
            </p:cNvPr>
            <p:cNvSpPr/>
            <p:nvPr/>
          </p:nvSpPr>
          <p:spPr>
            <a:xfrm>
              <a:off x="5977648" y="2279287"/>
              <a:ext cx="633846" cy="5915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7100873-258A-9A0B-EBB6-A8156F99C7C5}"/>
                </a:ext>
              </a:extLst>
            </p:cNvPr>
            <p:cNvSpPr/>
            <p:nvPr/>
          </p:nvSpPr>
          <p:spPr>
            <a:xfrm>
              <a:off x="6968426" y="2279287"/>
              <a:ext cx="633846" cy="5915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ECE403A6-79E0-5031-8FD1-D29FEA804508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 flipV="1">
              <a:off x="6611494" y="2575080"/>
              <a:ext cx="356932" cy="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69B2A15-2A1E-B1D5-58B8-594AF1D025DE}"/>
                </a:ext>
              </a:extLst>
            </p:cNvPr>
            <p:cNvSpPr/>
            <p:nvPr/>
          </p:nvSpPr>
          <p:spPr>
            <a:xfrm>
              <a:off x="8043351" y="2279286"/>
              <a:ext cx="633846" cy="5915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D5233758-3E5A-D9F8-8C86-8DBA6D2FF2D8}"/>
                </a:ext>
              </a:extLst>
            </p:cNvPr>
            <p:cNvCxnSpPr>
              <a:cxnSpLocks/>
              <a:stCxn id="16" idx="6"/>
              <a:endCxn id="19" idx="2"/>
            </p:cNvCxnSpPr>
            <p:nvPr/>
          </p:nvCxnSpPr>
          <p:spPr>
            <a:xfrm flipV="1">
              <a:off x="7602273" y="2575079"/>
              <a:ext cx="441078" cy="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D56C9CA-12C5-45CA-9941-9327A59D3BBB}"/>
                </a:ext>
              </a:extLst>
            </p:cNvPr>
            <p:cNvSpPr/>
            <p:nvPr/>
          </p:nvSpPr>
          <p:spPr>
            <a:xfrm>
              <a:off x="9078267" y="2279286"/>
              <a:ext cx="633846" cy="5915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B9B46E24-88D1-D7C9-E7CF-C08B928D79A4}"/>
                </a:ext>
              </a:extLst>
            </p:cNvPr>
            <p:cNvCxnSpPr>
              <a:cxnSpLocks/>
              <a:stCxn id="19" idx="6"/>
              <a:endCxn id="30" idx="2"/>
            </p:cNvCxnSpPr>
            <p:nvPr/>
          </p:nvCxnSpPr>
          <p:spPr>
            <a:xfrm flipV="1">
              <a:off x="8677197" y="2575079"/>
              <a:ext cx="401070" cy="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F980CB0-B1A1-639B-DFA7-BB7EDE53B9C5}"/>
                </a:ext>
              </a:extLst>
            </p:cNvPr>
            <p:cNvSpPr/>
            <p:nvPr/>
          </p:nvSpPr>
          <p:spPr>
            <a:xfrm>
              <a:off x="1757966" y="2291950"/>
              <a:ext cx="633846" cy="5915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6A89722-7BB3-5747-5B15-4F9F6B9D0724}"/>
                </a:ext>
              </a:extLst>
            </p:cNvPr>
            <p:cNvSpPr/>
            <p:nvPr/>
          </p:nvSpPr>
          <p:spPr>
            <a:xfrm>
              <a:off x="2748744" y="2291950"/>
              <a:ext cx="633846" cy="5915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433C993-63BC-3054-9ADE-B898F83989BB}"/>
                </a:ext>
              </a:extLst>
            </p:cNvPr>
            <p:cNvCxnSpPr>
              <a:cxnSpLocks/>
              <a:stCxn id="32" idx="6"/>
              <a:endCxn id="33" idx="2"/>
            </p:cNvCxnSpPr>
            <p:nvPr/>
          </p:nvCxnSpPr>
          <p:spPr>
            <a:xfrm flipV="1">
              <a:off x="2391812" y="2587743"/>
              <a:ext cx="356932" cy="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B5D59503-4436-4678-66A3-7B57899AF517}"/>
                </a:ext>
              </a:extLst>
            </p:cNvPr>
            <p:cNvCxnSpPr>
              <a:stCxn id="32" idx="4"/>
              <a:endCxn id="33" idx="4"/>
            </p:cNvCxnSpPr>
            <p:nvPr/>
          </p:nvCxnSpPr>
          <p:spPr>
            <a:xfrm rot="5400000" flipH="1" flipV="1">
              <a:off x="2570278" y="2388146"/>
              <a:ext cx="0" cy="990778"/>
            </a:xfrm>
            <a:prstGeom prst="bentConnector3">
              <a:avLst>
                <a:gd name="adj1" fmla="val -22860000000"/>
              </a:avLst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358B386-CC2C-076C-BBEF-7EF0F7F34978}"/>
                </a:ext>
              </a:extLst>
            </p:cNvPr>
            <p:cNvSpPr/>
            <p:nvPr/>
          </p:nvSpPr>
          <p:spPr>
            <a:xfrm>
              <a:off x="3823669" y="2291949"/>
              <a:ext cx="633846" cy="5915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24D21A1D-B8C5-E4B3-CDF8-A2B569907793}"/>
                </a:ext>
              </a:extLst>
            </p:cNvPr>
            <p:cNvCxnSpPr>
              <a:cxnSpLocks/>
              <a:stCxn id="33" idx="6"/>
              <a:endCxn id="36" idx="2"/>
            </p:cNvCxnSpPr>
            <p:nvPr/>
          </p:nvCxnSpPr>
          <p:spPr>
            <a:xfrm flipV="1">
              <a:off x="3382591" y="2587742"/>
              <a:ext cx="441078" cy="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D9DCB47-598D-5B50-B485-4D73F481C6C5}"/>
                </a:ext>
              </a:extLst>
            </p:cNvPr>
            <p:cNvCxnSpPr>
              <a:cxnSpLocks/>
              <a:stCxn id="33" idx="4"/>
              <a:endCxn id="36" idx="4"/>
            </p:cNvCxnSpPr>
            <p:nvPr/>
          </p:nvCxnSpPr>
          <p:spPr>
            <a:xfrm rot="5400000" flipH="1" flipV="1">
              <a:off x="3603130" y="2346073"/>
              <a:ext cx="0" cy="1074925"/>
            </a:xfrm>
            <a:prstGeom prst="bentConnector3">
              <a:avLst>
                <a:gd name="adj1" fmla="val -22860000000"/>
              </a:avLst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B3CE7AB-F19E-4719-37E3-ADB1BFABF9C5}"/>
                </a:ext>
              </a:extLst>
            </p:cNvPr>
            <p:cNvSpPr/>
            <p:nvPr/>
          </p:nvSpPr>
          <p:spPr>
            <a:xfrm>
              <a:off x="4858585" y="2291949"/>
              <a:ext cx="633846" cy="5915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B6F04B7D-39DD-31FA-600E-9C7F12FB9EFE}"/>
                </a:ext>
              </a:extLst>
            </p:cNvPr>
            <p:cNvCxnSpPr>
              <a:cxnSpLocks/>
              <a:stCxn id="36" idx="6"/>
              <a:endCxn id="39" idx="2"/>
            </p:cNvCxnSpPr>
            <p:nvPr/>
          </p:nvCxnSpPr>
          <p:spPr>
            <a:xfrm flipV="1">
              <a:off x="4457515" y="2587742"/>
              <a:ext cx="401070" cy="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0A36A61-E9D5-0889-2234-08B0F3A29968}"/>
                </a:ext>
              </a:extLst>
            </p:cNvPr>
            <p:cNvSpPr/>
            <p:nvPr/>
          </p:nvSpPr>
          <p:spPr>
            <a:xfrm>
              <a:off x="8077974" y="4582164"/>
              <a:ext cx="633846" cy="5915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A8B07DA-AC52-F165-8C7B-D4959DF372F4}"/>
                </a:ext>
              </a:extLst>
            </p:cNvPr>
            <p:cNvSpPr/>
            <p:nvPr/>
          </p:nvSpPr>
          <p:spPr>
            <a:xfrm>
              <a:off x="9122760" y="3398995"/>
              <a:ext cx="633846" cy="5915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C49FCCA6-4819-DB4F-5B36-7F4C230ED18D}"/>
                </a:ext>
              </a:extLst>
            </p:cNvPr>
            <p:cNvCxnSpPr>
              <a:stCxn id="5" idx="6"/>
              <a:endCxn id="43" idx="0"/>
            </p:cNvCxnSpPr>
            <p:nvPr/>
          </p:nvCxnSpPr>
          <p:spPr>
            <a:xfrm>
              <a:off x="6715823" y="3694788"/>
              <a:ext cx="1679074" cy="8873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75E8C589-14BA-FF00-A823-0AB9A8DB4762}"/>
                </a:ext>
              </a:extLst>
            </p:cNvPr>
            <p:cNvCxnSpPr>
              <a:stCxn id="13" idx="6"/>
              <a:endCxn id="43" idx="2"/>
            </p:cNvCxnSpPr>
            <p:nvPr/>
          </p:nvCxnSpPr>
          <p:spPr>
            <a:xfrm flipV="1">
              <a:off x="7602272" y="4877957"/>
              <a:ext cx="475702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09CA9A4A-E689-739B-2A7D-2090FC16F263}"/>
                </a:ext>
              </a:extLst>
            </p:cNvPr>
            <p:cNvCxnSpPr>
              <a:stCxn id="33" idx="4"/>
              <a:endCxn id="25" idx="0"/>
            </p:cNvCxnSpPr>
            <p:nvPr/>
          </p:nvCxnSpPr>
          <p:spPr>
            <a:xfrm rot="16200000" flipH="1">
              <a:off x="2872078" y="3077123"/>
              <a:ext cx="515462" cy="1282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57F8B4D3-04B0-8912-C774-8385FCEB4BA9}"/>
                </a:ext>
              </a:extLst>
            </p:cNvPr>
            <p:cNvCxnSpPr>
              <a:cxnSpLocks/>
              <a:stCxn id="39" idx="4"/>
              <a:endCxn id="21" idx="0"/>
            </p:cNvCxnSpPr>
            <p:nvPr/>
          </p:nvCxnSpPr>
          <p:spPr>
            <a:xfrm rot="16200000" flipH="1">
              <a:off x="4959850" y="3099191"/>
              <a:ext cx="515462" cy="8414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09C1479E-41DD-CC9D-3963-E69DF09E22B3}"/>
                </a:ext>
              </a:extLst>
            </p:cNvPr>
            <p:cNvCxnSpPr>
              <a:cxnSpLocks/>
              <a:stCxn id="21" idx="7"/>
              <a:endCxn id="15" idx="3"/>
            </p:cNvCxnSpPr>
            <p:nvPr/>
          </p:nvCxnSpPr>
          <p:spPr>
            <a:xfrm rot="5400000" flipH="1" flipV="1">
              <a:off x="5426415" y="2841574"/>
              <a:ext cx="701396" cy="5867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5A9AEBAB-6B40-1F93-FE60-8B65A152B4B6}"/>
                </a:ext>
              </a:extLst>
            </p:cNvPr>
            <p:cNvCxnSpPr>
              <a:cxnSpLocks/>
              <a:stCxn id="43" idx="6"/>
              <a:endCxn id="48" idx="2"/>
            </p:cNvCxnSpPr>
            <p:nvPr/>
          </p:nvCxnSpPr>
          <p:spPr>
            <a:xfrm flipV="1">
              <a:off x="8711820" y="3694788"/>
              <a:ext cx="410940" cy="11831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05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3BAC-4D1C-DF4E-F379-24DDBBA4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Ex2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880418-C2E7-766B-8AC9-5DE33E5720DB}"/>
              </a:ext>
            </a:extLst>
          </p:cNvPr>
          <p:cNvGrpSpPr/>
          <p:nvPr/>
        </p:nvGrpSpPr>
        <p:grpSpPr>
          <a:xfrm>
            <a:off x="2199736" y="2035834"/>
            <a:ext cx="7453222" cy="3122762"/>
            <a:chOff x="1673525" y="2700068"/>
            <a:chExt cx="7453222" cy="312276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4A07AC4-1DE1-6BE1-011A-67CC569D340E}"/>
                </a:ext>
              </a:extLst>
            </p:cNvPr>
            <p:cNvSpPr/>
            <p:nvPr/>
          </p:nvSpPr>
          <p:spPr>
            <a:xfrm>
              <a:off x="2511188" y="3534770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3102ECB-1763-DB5F-BD5C-A2495C168A92}"/>
                </a:ext>
              </a:extLst>
            </p:cNvPr>
            <p:cNvSpPr/>
            <p:nvPr/>
          </p:nvSpPr>
          <p:spPr>
            <a:xfrm>
              <a:off x="6564573" y="3534770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9C1182ED-9388-3837-2BFF-39493CBD6316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3835021" y="4210334"/>
              <a:ext cx="2729552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0F38A1-0E63-BCEE-4D9F-8DB67D08676E}"/>
                </a:ext>
              </a:extLst>
            </p:cNvPr>
            <p:cNvSpPr/>
            <p:nvPr/>
          </p:nvSpPr>
          <p:spPr>
            <a:xfrm>
              <a:off x="1673525" y="2700068"/>
              <a:ext cx="7453222" cy="31227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5E09FDD-BC3A-A775-AD9F-A739CB770D5B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 rot="5400000">
            <a:off x="5726009" y="2194973"/>
            <a:ext cx="12700" cy="405338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68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3BAC-4D1C-DF4E-F379-24DDBBA4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Ex3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880418-C2E7-766B-8AC9-5DE33E5720DB}"/>
              </a:ext>
            </a:extLst>
          </p:cNvPr>
          <p:cNvGrpSpPr/>
          <p:nvPr/>
        </p:nvGrpSpPr>
        <p:grpSpPr>
          <a:xfrm>
            <a:off x="2199736" y="2035834"/>
            <a:ext cx="7453222" cy="3122762"/>
            <a:chOff x="1673525" y="2700068"/>
            <a:chExt cx="7453222" cy="312276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4A07AC4-1DE1-6BE1-011A-67CC569D340E}"/>
                </a:ext>
              </a:extLst>
            </p:cNvPr>
            <p:cNvSpPr/>
            <p:nvPr/>
          </p:nvSpPr>
          <p:spPr>
            <a:xfrm>
              <a:off x="2511188" y="3534770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3102ECB-1763-DB5F-BD5C-A2495C168A92}"/>
                </a:ext>
              </a:extLst>
            </p:cNvPr>
            <p:cNvSpPr/>
            <p:nvPr/>
          </p:nvSpPr>
          <p:spPr>
            <a:xfrm>
              <a:off x="6564573" y="3534770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9C1182ED-9388-3837-2BFF-39493CBD6316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3835021" y="4210334"/>
              <a:ext cx="2729552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0F38A1-0E63-BCEE-4D9F-8DB67D08676E}"/>
                </a:ext>
              </a:extLst>
            </p:cNvPr>
            <p:cNvSpPr/>
            <p:nvPr/>
          </p:nvSpPr>
          <p:spPr>
            <a:xfrm>
              <a:off x="1673525" y="2700068"/>
              <a:ext cx="7453222" cy="31227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5E09FDD-BC3A-A775-AD9F-A739CB770D5B}"/>
              </a:ext>
            </a:extLst>
          </p:cNvPr>
          <p:cNvCxnSpPr>
            <a:stCxn id="4" idx="4"/>
            <a:endCxn id="5" idx="4"/>
          </p:cNvCxnSpPr>
          <p:nvPr/>
        </p:nvCxnSpPr>
        <p:spPr>
          <a:xfrm rot="16200000" flipH="1">
            <a:off x="5726008" y="2194972"/>
            <a:ext cx="12700" cy="405338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53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3BAC-4D1C-DF4E-F379-24DDBBA4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Ex4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6C0F8A4-678E-AC8D-3232-159797CB8D9E}"/>
              </a:ext>
            </a:extLst>
          </p:cNvPr>
          <p:cNvGrpSpPr/>
          <p:nvPr/>
        </p:nvGrpSpPr>
        <p:grpSpPr>
          <a:xfrm>
            <a:off x="2199736" y="2035834"/>
            <a:ext cx="7453222" cy="3122762"/>
            <a:chOff x="2199736" y="2035834"/>
            <a:chExt cx="7453222" cy="312276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2880418-C2E7-766B-8AC9-5DE33E5720DB}"/>
                </a:ext>
              </a:extLst>
            </p:cNvPr>
            <p:cNvGrpSpPr/>
            <p:nvPr/>
          </p:nvGrpSpPr>
          <p:grpSpPr>
            <a:xfrm>
              <a:off x="2199736" y="2035834"/>
              <a:ext cx="7453222" cy="3122762"/>
              <a:chOff x="1673525" y="2700068"/>
              <a:chExt cx="7453222" cy="3122762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24A07AC4-1DE1-6BE1-011A-67CC569D340E}"/>
                  </a:ext>
                </a:extLst>
              </p:cNvPr>
              <p:cNvSpPr/>
              <p:nvPr/>
            </p:nvSpPr>
            <p:spPr>
              <a:xfrm>
                <a:off x="2511188" y="3534770"/>
                <a:ext cx="1323833" cy="13511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3102ECB-1763-DB5F-BD5C-A2495C168A92}"/>
                  </a:ext>
                </a:extLst>
              </p:cNvPr>
              <p:cNvSpPr/>
              <p:nvPr/>
            </p:nvSpPr>
            <p:spPr>
              <a:xfrm>
                <a:off x="4580498" y="3534769"/>
                <a:ext cx="1323833" cy="13511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연결선: 꺾임 6">
                <a:extLst>
                  <a:ext uri="{FF2B5EF4-FFF2-40B4-BE49-F238E27FC236}">
                    <a16:creationId xmlns:a16="http://schemas.microsoft.com/office/drawing/2014/main" id="{9C1182ED-9388-3837-2BFF-39493CBD6316}"/>
                  </a:ext>
                </a:extLst>
              </p:cNvPr>
              <p:cNvCxnSpPr>
                <a:cxnSpLocks/>
                <a:stCxn id="4" idx="6"/>
                <a:endCxn id="5" idx="2"/>
              </p:cNvCxnSpPr>
              <p:nvPr/>
            </p:nvCxnSpPr>
            <p:spPr>
              <a:xfrm flipV="1">
                <a:off x="3835021" y="4210334"/>
                <a:ext cx="745477" cy="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60F38A1-0E63-BCEE-4D9F-8DB67D08676E}"/>
                  </a:ext>
                </a:extLst>
              </p:cNvPr>
              <p:cNvSpPr/>
              <p:nvPr/>
            </p:nvSpPr>
            <p:spPr>
              <a:xfrm>
                <a:off x="1673525" y="2700068"/>
                <a:ext cx="7453222" cy="31227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R1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35E09FDD-BC3A-A775-AD9F-A739CB770D5B}"/>
                </a:ext>
              </a:extLst>
            </p:cNvPr>
            <p:cNvCxnSpPr>
              <a:stCxn id="4" idx="4"/>
              <a:endCxn id="5" idx="4"/>
            </p:cNvCxnSpPr>
            <p:nvPr/>
          </p:nvCxnSpPr>
          <p:spPr>
            <a:xfrm rot="5400000" flipH="1" flipV="1">
              <a:off x="4733970" y="3187010"/>
              <a:ext cx="1" cy="2069310"/>
            </a:xfrm>
            <a:prstGeom prst="bentConnector3">
              <a:avLst>
                <a:gd name="adj1" fmla="val -22860000000"/>
              </a:avLst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D594649-EF77-6B76-5DF2-AA28ED2EE0F5}"/>
                </a:ext>
              </a:extLst>
            </p:cNvPr>
            <p:cNvSpPr/>
            <p:nvPr/>
          </p:nvSpPr>
          <p:spPr>
            <a:xfrm>
              <a:off x="7351765" y="2870534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8C4A5556-1FFB-E346-D601-4CD42A8A0F9D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6430542" y="3546099"/>
              <a:ext cx="921223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281834B9-93B9-9308-782C-1F3A9C58363A}"/>
                </a:ext>
              </a:extLst>
            </p:cNvPr>
            <p:cNvCxnSpPr>
              <a:cxnSpLocks/>
              <a:stCxn id="5" idx="4"/>
              <a:endCxn id="10" idx="4"/>
            </p:cNvCxnSpPr>
            <p:nvPr/>
          </p:nvCxnSpPr>
          <p:spPr>
            <a:xfrm rot="5400000" flipH="1" flipV="1">
              <a:off x="6891153" y="3099136"/>
              <a:ext cx="1" cy="2245056"/>
            </a:xfrm>
            <a:prstGeom prst="bentConnector3">
              <a:avLst>
                <a:gd name="adj1" fmla="val -22860000000"/>
              </a:avLst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047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3BAC-4D1C-DF4E-F379-24DDBBA4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4970656-2496-60C0-39E2-916A884D33BE}"/>
              </a:ext>
            </a:extLst>
          </p:cNvPr>
          <p:cNvGrpSpPr/>
          <p:nvPr/>
        </p:nvGrpSpPr>
        <p:grpSpPr>
          <a:xfrm>
            <a:off x="1966824" y="1380226"/>
            <a:ext cx="7453222" cy="4830792"/>
            <a:chOff x="2199736" y="1181819"/>
            <a:chExt cx="7453222" cy="483079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4A07AC4-1DE1-6BE1-011A-67CC569D340E}"/>
                </a:ext>
              </a:extLst>
            </p:cNvPr>
            <p:cNvSpPr/>
            <p:nvPr/>
          </p:nvSpPr>
          <p:spPr>
            <a:xfrm>
              <a:off x="2713481" y="3316857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3102ECB-1763-DB5F-BD5C-A2495C168A92}"/>
                </a:ext>
              </a:extLst>
            </p:cNvPr>
            <p:cNvSpPr/>
            <p:nvPr/>
          </p:nvSpPr>
          <p:spPr>
            <a:xfrm>
              <a:off x="5005079" y="1591398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9C1182ED-9388-3837-2BFF-39493CBD6316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 flipV="1">
              <a:off x="4037314" y="2266963"/>
              <a:ext cx="967765" cy="17254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0F38A1-0E63-BCEE-4D9F-8DB67D08676E}"/>
                </a:ext>
              </a:extLst>
            </p:cNvPr>
            <p:cNvSpPr/>
            <p:nvPr/>
          </p:nvSpPr>
          <p:spPr>
            <a:xfrm>
              <a:off x="2199736" y="1181819"/>
              <a:ext cx="7453222" cy="48307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D594649-EF77-6B76-5DF2-AA28ED2EE0F5}"/>
                </a:ext>
              </a:extLst>
            </p:cNvPr>
            <p:cNvSpPr/>
            <p:nvPr/>
          </p:nvSpPr>
          <p:spPr>
            <a:xfrm>
              <a:off x="7785898" y="2921650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8C4A5556-1FFB-E346-D601-4CD42A8A0F9D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6328912" y="2266963"/>
              <a:ext cx="1456986" cy="13302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37B6363-B8BD-06F9-E133-C2FA870DD504}"/>
                </a:ext>
              </a:extLst>
            </p:cNvPr>
            <p:cNvSpPr/>
            <p:nvPr/>
          </p:nvSpPr>
          <p:spPr>
            <a:xfrm>
              <a:off x="5242458" y="4392775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C6D3D3D6-76DF-BB06-5CCF-5C19D051D65B}"/>
                </a:ext>
              </a:extLst>
            </p:cNvPr>
            <p:cNvCxnSpPr>
              <a:cxnSpLocks/>
              <a:stCxn id="4" idx="6"/>
              <a:endCxn id="17" idx="2"/>
            </p:cNvCxnSpPr>
            <p:nvPr/>
          </p:nvCxnSpPr>
          <p:spPr>
            <a:xfrm>
              <a:off x="4037314" y="3992422"/>
              <a:ext cx="1205144" cy="10759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4B3D1194-EF49-B877-C9BF-08E092F31052}"/>
                </a:ext>
              </a:extLst>
            </p:cNvPr>
            <p:cNvCxnSpPr>
              <a:cxnSpLocks/>
              <a:stCxn id="17" idx="6"/>
              <a:endCxn id="10" idx="2"/>
            </p:cNvCxnSpPr>
            <p:nvPr/>
          </p:nvCxnSpPr>
          <p:spPr>
            <a:xfrm flipV="1">
              <a:off x="6566291" y="3597215"/>
              <a:ext cx="1219607" cy="14711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21E4CC0E-0BA7-B58F-2186-B23FAF729283}"/>
                </a:ext>
              </a:extLst>
            </p:cNvPr>
            <p:cNvCxnSpPr>
              <a:cxnSpLocks/>
              <a:stCxn id="17" idx="0"/>
              <a:endCxn id="5" idx="4"/>
            </p:cNvCxnSpPr>
            <p:nvPr/>
          </p:nvCxnSpPr>
          <p:spPr>
            <a:xfrm rot="16200000" flipV="1">
              <a:off x="5060562" y="3548961"/>
              <a:ext cx="1450248" cy="237379"/>
            </a:xfrm>
            <a:prstGeom prst="bentConnector3">
              <a:avLst>
                <a:gd name="adj1" fmla="val 50000"/>
              </a:avLst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01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3BAC-4D1C-DF4E-F379-24DDBBA4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Ex6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4970656-2496-60C0-39E2-916A884D33BE}"/>
              </a:ext>
            </a:extLst>
          </p:cNvPr>
          <p:cNvGrpSpPr/>
          <p:nvPr/>
        </p:nvGrpSpPr>
        <p:grpSpPr>
          <a:xfrm>
            <a:off x="2199736" y="1181819"/>
            <a:ext cx="7453222" cy="4830792"/>
            <a:chOff x="2199736" y="1181819"/>
            <a:chExt cx="7453222" cy="483079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4A07AC4-1DE1-6BE1-011A-67CC569D340E}"/>
                </a:ext>
              </a:extLst>
            </p:cNvPr>
            <p:cNvSpPr/>
            <p:nvPr/>
          </p:nvSpPr>
          <p:spPr>
            <a:xfrm>
              <a:off x="3037399" y="2870536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3102ECB-1763-DB5F-BD5C-A2495C168A92}"/>
                </a:ext>
              </a:extLst>
            </p:cNvPr>
            <p:cNvSpPr/>
            <p:nvPr/>
          </p:nvSpPr>
          <p:spPr>
            <a:xfrm>
              <a:off x="5106709" y="1831817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9C1182ED-9388-3837-2BFF-39493CBD6316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 flipV="1">
              <a:off x="4361232" y="2507382"/>
              <a:ext cx="745477" cy="10387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0F38A1-0E63-BCEE-4D9F-8DB67D08676E}"/>
                </a:ext>
              </a:extLst>
            </p:cNvPr>
            <p:cNvSpPr/>
            <p:nvPr/>
          </p:nvSpPr>
          <p:spPr>
            <a:xfrm>
              <a:off x="2199736" y="1181819"/>
              <a:ext cx="7453222" cy="48307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D594649-EF77-6B76-5DF2-AA28ED2EE0F5}"/>
                </a:ext>
              </a:extLst>
            </p:cNvPr>
            <p:cNvSpPr/>
            <p:nvPr/>
          </p:nvSpPr>
          <p:spPr>
            <a:xfrm>
              <a:off x="7351765" y="2870534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8C4A5556-1FFB-E346-D601-4CD42A8A0F9D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6430542" y="2507382"/>
              <a:ext cx="921223" cy="103871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37B6363-B8BD-06F9-E133-C2FA870DD504}"/>
                </a:ext>
              </a:extLst>
            </p:cNvPr>
            <p:cNvSpPr/>
            <p:nvPr/>
          </p:nvSpPr>
          <p:spPr>
            <a:xfrm>
              <a:off x="5106708" y="4323700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C6D3D3D6-76DF-BB06-5CCF-5C19D051D65B}"/>
                </a:ext>
              </a:extLst>
            </p:cNvPr>
            <p:cNvCxnSpPr>
              <a:cxnSpLocks/>
              <a:stCxn id="4" idx="6"/>
              <a:endCxn id="17" idx="2"/>
            </p:cNvCxnSpPr>
            <p:nvPr/>
          </p:nvCxnSpPr>
          <p:spPr>
            <a:xfrm>
              <a:off x="4361232" y="3546101"/>
              <a:ext cx="745476" cy="14531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4B3D1194-EF49-B877-C9BF-08E092F31052}"/>
                </a:ext>
              </a:extLst>
            </p:cNvPr>
            <p:cNvCxnSpPr>
              <a:cxnSpLocks/>
              <a:stCxn id="17" idx="6"/>
              <a:endCxn id="10" idx="2"/>
            </p:cNvCxnSpPr>
            <p:nvPr/>
          </p:nvCxnSpPr>
          <p:spPr>
            <a:xfrm flipV="1">
              <a:off x="6430541" y="3546099"/>
              <a:ext cx="921224" cy="14531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21E4CC0E-0BA7-B58F-2186-B23FAF729283}"/>
                </a:ext>
              </a:extLst>
            </p:cNvPr>
            <p:cNvCxnSpPr>
              <a:cxnSpLocks/>
              <a:stCxn id="17" idx="0"/>
              <a:endCxn id="5" idx="4"/>
            </p:cNvCxnSpPr>
            <p:nvPr/>
          </p:nvCxnSpPr>
          <p:spPr>
            <a:xfrm rot="5400000" flipH="1" flipV="1">
              <a:off x="5198248" y="3753323"/>
              <a:ext cx="1140754" cy="1"/>
            </a:xfrm>
            <a:prstGeom prst="bentConnector3">
              <a:avLst>
                <a:gd name="adj1" fmla="val 50000"/>
              </a:avLst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818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3BAC-4D1C-DF4E-F379-24DDBBA4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Ex7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4970656-2496-60C0-39E2-916A884D33BE}"/>
              </a:ext>
            </a:extLst>
          </p:cNvPr>
          <p:cNvGrpSpPr/>
          <p:nvPr/>
        </p:nvGrpSpPr>
        <p:grpSpPr>
          <a:xfrm>
            <a:off x="2199736" y="1181819"/>
            <a:ext cx="7453222" cy="4830792"/>
            <a:chOff x="2199736" y="1181819"/>
            <a:chExt cx="7453222" cy="483079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4A07AC4-1DE1-6BE1-011A-67CC569D340E}"/>
                </a:ext>
              </a:extLst>
            </p:cNvPr>
            <p:cNvSpPr/>
            <p:nvPr/>
          </p:nvSpPr>
          <p:spPr>
            <a:xfrm>
              <a:off x="3037399" y="2870536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3102ECB-1763-DB5F-BD5C-A2495C168A92}"/>
                </a:ext>
              </a:extLst>
            </p:cNvPr>
            <p:cNvSpPr/>
            <p:nvPr/>
          </p:nvSpPr>
          <p:spPr>
            <a:xfrm>
              <a:off x="5106709" y="1831817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9C1182ED-9388-3837-2BFF-39493CBD6316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 flipV="1">
              <a:off x="4361232" y="2507382"/>
              <a:ext cx="745477" cy="10387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0F38A1-0E63-BCEE-4D9F-8DB67D08676E}"/>
                </a:ext>
              </a:extLst>
            </p:cNvPr>
            <p:cNvSpPr/>
            <p:nvPr/>
          </p:nvSpPr>
          <p:spPr>
            <a:xfrm>
              <a:off x="2199736" y="1181819"/>
              <a:ext cx="7453222" cy="48307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D594649-EF77-6B76-5DF2-AA28ED2EE0F5}"/>
                </a:ext>
              </a:extLst>
            </p:cNvPr>
            <p:cNvSpPr/>
            <p:nvPr/>
          </p:nvSpPr>
          <p:spPr>
            <a:xfrm>
              <a:off x="7351765" y="2870534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37B6363-B8BD-06F9-E133-C2FA870DD504}"/>
                </a:ext>
              </a:extLst>
            </p:cNvPr>
            <p:cNvSpPr/>
            <p:nvPr/>
          </p:nvSpPr>
          <p:spPr>
            <a:xfrm>
              <a:off x="5106708" y="4323700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4B3D1194-EF49-B877-C9BF-08E092F31052}"/>
                </a:ext>
              </a:extLst>
            </p:cNvPr>
            <p:cNvCxnSpPr>
              <a:cxnSpLocks/>
              <a:stCxn id="17" idx="6"/>
              <a:endCxn id="10" idx="2"/>
            </p:cNvCxnSpPr>
            <p:nvPr/>
          </p:nvCxnSpPr>
          <p:spPr>
            <a:xfrm flipV="1">
              <a:off x="6430541" y="3546099"/>
              <a:ext cx="921224" cy="14531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21E4CC0E-0BA7-B58F-2186-B23FAF729283}"/>
                </a:ext>
              </a:extLst>
            </p:cNvPr>
            <p:cNvCxnSpPr>
              <a:cxnSpLocks/>
              <a:stCxn id="17" idx="0"/>
              <a:endCxn id="5" idx="4"/>
            </p:cNvCxnSpPr>
            <p:nvPr/>
          </p:nvCxnSpPr>
          <p:spPr>
            <a:xfrm rot="5400000" flipH="1" flipV="1">
              <a:off x="5198248" y="3753323"/>
              <a:ext cx="1140754" cy="1"/>
            </a:xfrm>
            <a:prstGeom prst="bentConnector3">
              <a:avLst>
                <a:gd name="adj1" fmla="val 50000"/>
              </a:avLst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637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3BAC-4D1C-DF4E-F379-24DDBBA4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Ex8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4970656-2496-60C0-39E2-916A884D33BE}"/>
              </a:ext>
            </a:extLst>
          </p:cNvPr>
          <p:cNvGrpSpPr/>
          <p:nvPr/>
        </p:nvGrpSpPr>
        <p:grpSpPr>
          <a:xfrm>
            <a:off x="2199736" y="1181819"/>
            <a:ext cx="7453222" cy="4830792"/>
            <a:chOff x="2199736" y="1181819"/>
            <a:chExt cx="7453222" cy="483079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4A07AC4-1DE1-6BE1-011A-67CC569D340E}"/>
                </a:ext>
              </a:extLst>
            </p:cNvPr>
            <p:cNvSpPr/>
            <p:nvPr/>
          </p:nvSpPr>
          <p:spPr>
            <a:xfrm>
              <a:off x="3037399" y="2870536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3102ECB-1763-DB5F-BD5C-A2495C168A92}"/>
                </a:ext>
              </a:extLst>
            </p:cNvPr>
            <p:cNvSpPr/>
            <p:nvPr/>
          </p:nvSpPr>
          <p:spPr>
            <a:xfrm>
              <a:off x="5106709" y="1831817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9C1182ED-9388-3837-2BFF-39493CBD6316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 flipV="1">
              <a:off x="4361232" y="2507382"/>
              <a:ext cx="745477" cy="10387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0F38A1-0E63-BCEE-4D9F-8DB67D08676E}"/>
                </a:ext>
              </a:extLst>
            </p:cNvPr>
            <p:cNvSpPr/>
            <p:nvPr/>
          </p:nvSpPr>
          <p:spPr>
            <a:xfrm>
              <a:off x="2199736" y="1181819"/>
              <a:ext cx="7453222" cy="48307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D594649-EF77-6B76-5DF2-AA28ED2EE0F5}"/>
                </a:ext>
              </a:extLst>
            </p:cNvPr>
            <p:cNvSpPr/>
            <p:nvPr/>
          </p:nvSpPr>
          <p:spPr>
            <a:xfrm>
              <a:off x="7351765" y="2870534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37B6363-B8BD-06F9-E133-C2FA870DD504}"/>
                </a:ext>
              </a:extLst>
            </p:cNvPr>
            <p:cNvSpPr/>
            <p:nvPr/>
          </p:nvSpPr>
          <p:spPr>
            <a:xfrm>
              <a:off x="5106708" y="4323700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4B3D1194-EF49-B877-C9BF-08E092F31052}"/>
                </a:ext>
              </a:extLst>
            </p:cNvPr>
            <p:cNvCxnSpPr>
              <a:cxnSpLocks/>
              <a:stCxn id="17" idx="6"/>
              <a:endCxn id="10" idx="2"/>
            </p:cNvCxnSpPr>
            <p:nvPr/>
          </p:nvCxnSpPr>
          <p:spPr>
            <a:xfrm flipV="1">
              <a:off x="6430541" y="3546099"/>
              <a:ext cx="921224" cy="14531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21E4CC0E-0BA7-B58F-2186-B23FAF729283}"/>
                </a:ext>
              </a:extLst>
            </p:cNvPr>
            <p:cNvCxnSpPr>
              <a:cxnSpLocks/>
              <a:stCxn id="17" idx="0"/>
              <a:endCxn id="5" idx="4"/>
            </p:cNvCxnSpPr>
            <p:nvPr/>
          </p:nvCxnSpPr>
          <p:spPr>
            <a:xfrm rot="5400000" flipH="1" flipV="1">
              <a:off x="5198248" y="3753323"/>
              <a:ext cx="1140754" cy="1"/>
            </a:xfrm>
            <a:prstGeom prst="bentConnector3">
              <a:avLst>
                <a:gd name="adj1" fmla="val 50000"/>
              </a:avLst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42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3BAC-4D1C-DF4E-F379-24DDBBA4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Ex9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1CE6982-8A11-562A-FA84-DA876B2D20CF}"/>
              </a:ext>
            </a:extLst>
          </p:cNvPr>
          <p:cNvGrpSpPr/>
          <p:nvPr/>
        </p:nvGrpSpPr>
        <p:grpSpPr>
          <a:xfrm>
            <a:off x="2199736" y="2035834"/>
            <a:ext cx="7453222" cy="3122762"/>
            <a:chOff x="2199736" y="2035834"/>
            <a:chExt cx="7453222" cy="312276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2E140A5-57CA-70B4-B8FF-D6F38AE03AD1}"/>
                </a:ext>
              </a:extLst>
            </p:cNvPr>
            <p:cNvGrpSpPr/>
            <p:nvPr/>
          </p:nvGrpSpPr>
          <p:grpSpPr>
            <a:xfrm>
              <a:off x="2199736" y="2035834"/>
              <a:ext cx="7453222" cy="3122762"/>
              <a:chOff x="1673525" y="2700068"/>
              <a:chExt cx="7453222" cy="3122762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0F58DAB8-89DA-DB4A-4CFB-5C4A218FA7EE}"/>
                  </a:ext>
                </a:extLst>
              </p:cNvPr>
              <p:cNvSpPr/>
              <p:nvPr/>
            </p:nvSpPr>
            <p:spPr>
              <a:xfrm>
                <a:off x="2511188" y="3534770"/>
                <a:ext cx="1323833" cy="13511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890FC2B8-E5ED-9829-AB2C-EA836385C9A2}"/>
                  </a:ext>
                </a:extLst>
              </p:cNvPr>
              <p:cNvSpPr/>
              <p:nvPr/>
            </p:nvSpPr>
            <p:spPr>
              <a:xfrm>
                <a:off x="4580498" y="3534769"/>
                <a:ext cx="1323833" cy="13511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연결선: 꺾임 26">
                <a:extLst>
                  <a:ext uri="{FF2B5EF4-FFF2-40B4-BE49-F238E27FC236}">
                    <a16:creationId xmlns:a16="http://schemas.microsoft.com/office/drawing/2014/main" id="{DCAB1F44-A48E-7578-8226-3BC7EE40479C}"/>
                  </a:ext>
                </a:extLst>
              </p:cNvPr>
              <p:cNvCxnSpPr>
                <a:cxnSpLocks/>
                <a:stCxn id="25" idx="6"/>
                <a:endCxn id="26" idx="2"/>
              </p:cNvCxnSpPr>
              <p:nvPr/>
            </p:nvCxnSpPr>
            <p:spPr>
              <a:xfrm flipV="1">
                <a:off x="3835021" y="4210334"/>
                <a:ext cx="745477" cy="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AC681DD-C194-25D1-4C37-23D652F7BEA9}"/>
                  </a:ext>
                </a:extLst>
              </p:cNvPr>
              <p:cNvSpPr/>
              <p:nvPr/>
            </p:nvSpPr>
            <p:spPr>
              <a:xfrm>
                <a:off x="1673525" y="2700068"/>
                <a:ext cx="7453222" cy="31227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R1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E09610B-1FB3-7D2B-ED5C-B3ACB36777D8}"/>
                </a:ext>
              </a:extLst>
            </p:cNvPr>
            <p:cNvCxnSpPr>
              <a:stCxn id="25" idx="4"/>
              <a:endCxn id="26" idx="4"/>
            </p:cNvCxnSpPr>
            <p:nvPr/>
          </p:nvCxnSpPr>
          <p:spPr>
            <a:xfrm rot="5400000" flipH="1" flipV="1">
              <a:off x="4733970" y="3187010"/>
              <a:ext cx="1" cy="2069310"/>
            </a:xfrm>
            <a:prstGeom prst="bentConnector3">
              <a:avLst>
                <a:gd name="adj1" fmla="val -22860000000"/>
              </a:avLst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45D5BEA-948D-03C2-ED3E-91AE71A34BC2}"/>
                </a:ext>
              </a:extLst>
            </p:cNvPr>
            <p:cNvSpPr/>
            <p:nvPr/>
          </p:nvSpPr>
          <p:spPr>
            <a:xfrm>
              <a:off x="7351765" y="2870534"/>
              <a:ext cx="1323833" cy="1351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ECAD13D4-5E10-2DF2-7D0E-315201567457}"/>
                </a:ext>
              </a:extLst>
            </p:cNvPr>
            <p:cNvCxnSpPr>
              <a:cxnSpLocks/>
              <a:stCxn id="26" idx="6"/>
              <a:endCxn id="21" idx="2"/>
            </p:cNvCxnSpPr>
            <p:nvPr/>
          </p:nvCxnSpPr>
          <p:spPr>
            <a:xfrm flipV="1">
              <a:off x="6430542" y="3546099"/>
              <a:ext cx="921223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BAAA49A9-06DA-D92B-F176-D3F45F10A559}"/>
                </a:ext>
              </a:extLst>
            </p:cNvPr>
            <p:cNvCxnSpPr>
              <a:cxnSpLocks/>
              <a:stCxn id="26" idx="4"/>
              <a:endCxn id="21" idx="4"/>
            </p:cNvCxnSpPr>
            <p:nvPr/>
          </p:nvCxnSpPr>
          <p:spPr>
            <a:xfrm rot="5400000" flipH="1" flipV="1">
              <a:off x="6891153" y="3099136"/>
              <a:ext cx="1" cy="2245056"/>
            </a:xfrm>
            <a:prstGeom prst="bentConnector3">
              <a:avLst>
                <a:gd name="adj1" fmla="val -22860000000"/>
              </a:avLst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143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72</Words>
  <Application>Microsoft Office PowerPoint</Application>
  <PresentationFormat>와이드스크린</PresentationFormat>
  <Paragraphs>72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Ex1</vt:lpstr>
      <vt:lpstr>Ex2</vt:lpstr>
      <vt:lpstr>Ex3</vt:lpstr>
      <vt:lpstr>Ex4</vt:lpstr>
      <vt:lpstr>Ex5</vt:lpstr>
      <vt:lpstr>Ex6</vt:lpstr>
      <vt:lpstr>Ex7</vt:lpstr>
      <vt:lpstr>Ex8</vt:lpstr>
      <vt:lpstr>Ex9</vt:lpstr>
      <vt:lpstr>Ex10</vt:lpstr>
      <vt:lpstr>Ex999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36</cp:revision>
  <dcterms:created xsi:type="dcterms:W3CDTF">2022-09-15T06:13:03Z</dcterms:created>
  <dcterms:modified xsi:type="dcterms:W3CDTF">2022-09-22T08:50:05Z</dcterms:modified>
</cp:coreProperties>
</file>