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3"/>
  </p:notesMasterIdLst>
  <p:handoutMasterIdLst>
    <p:handoutMasterId r:id="rId24"/>
  </p:handoutMasterIdLst>
  <p:sldIdLst>
    <p:sldId id="614" r:id="rId2"/>
    <p:sldId id="258" r:id="rId3"/>
    <p:sldId id="259" r:id="rId4"/>
    <p:sldId id="718" r:id="rId5"/>
    <p:sldId id="721" r:id="rId6"/>
    <p:sldId id="719" r:id="rId7"/>
    <p:sldId id="717" r:id="rId8"/>
    <p:sldId id="629" r:id="rId9"/>
    <p:sldId id="716" r:id="rId10"/>
    <p:sldId id="625" r:id="rId11"/>
    <p:sldId id="627" r:id="rId12"/>
    <p:sldId id="628" r:id="rId13"/>
    <p:sldId id="631" r:id="rId14"/>
    <p:sldId id="632" r:id="rId15"/>
    <p:sldId id="618" r:id="rId16"/>
    <p:sldId id="615" r:id="rId17"/>
    <p:sldId id="621" r:id="rId18"/>
    <p:sldId id="714" r:id="rId19"/>
    <p:sldId id="715" r:id="rId20"/>
    <p:sldId id="607" r:id="rId21"/>
    <p:sldId id="633" r:id="rId2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4" d="100"/>
          <a:sy n="114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2023-08-09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 err="1">
                <a:ea typeface="현대하모니 M" panose="02020603020101020101"/>
              </a:rPr>
              <a:t>API9</a:t>
            </a:r>
            <a:endParaRPr lang="en-US" altLang="ko-KR" sz="1800" dirty="0">
              <a:ea typeface="현대하모니 M" panose="02020603020101020101"/>
            </a:endParaRP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F1.R3~F1.R5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</a:t>
            </a:r>
            <a:r>
              <a:rPr lang="en-US" altLang="ko-KR" sz="1800" dirty="0" err="1"/>
              <a:t>RXs</a:t>
            </a:r>
            <a:r>
              <a:rPr lang="en-US" altLang="ko-KR" sz="1800" dirty="0"/>
              <a:t> </a:t>
            </a:r>
            <a:r>
              <a:rPr lang="ko-KR" altLang="en-US" sz="1800" dirty="0"/>
              <a:t>생략불가능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CC9DEC2-7173-EBD9-90A8-D53B4F359840}"/>
              </a:ext>
            </a:extLst>
          </p:cNvPr>
          <p:cNvGrpSpPr/>
          <p:nvPr/>
        </p:nvGrpSpPr>
        <p:grpSpPr>
          <a:xfrm>
            <a:off x="331712" y="1236650"/>
            <a:ext cx="5282180" cy="2917639"/>
            <a:chOff x="142394" y="1361062"/>
            <a:chExt cx="5282180" cy="2917639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0002DFC-06DB-5F32-EB21-2D6DF916CB2E}"/>
                </a:ext>
              </a:extLst>
            </p:cNvPr>
            <p:cNvSpPr/>
            <p:nvPr/>
          </p:nvSpPr>
          <p:spPr>
            <a:xfrm>
              <a:off x="142394" y="1361062"/>
              <a:ext cx="5282180" cy="29176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R1</a:t>
              </a:r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4C08674-3276-2917-5E53-8945DF3F4C0B}"/>
                </a:ext>
              </a:extLst>
            </p:cNvPr>
            <p:cNvGrpSpPr/>
            <p:nvPr/>
          </p:nvGrpSpPr>
          <p:grpSpPr>
            <a:xfrm>
              <a:off x="670285" y="2005704"/>
              <a:ext cx="1797997" cy="1674765"/>
              <a:chOff x="1864319" y="2141847"/>
              <a:chExt cx="4107811" cy="3195790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9F44B0E2-3F95-035D-1487-608C5157C71D}"/>
                  </a:ext>
                </a:extLst>
              </p:cNvPr>
              <p:cNvSpPr/>
              <p:nvPr/>
            </p:nvSpPr>
            <p:spPr>
              <a:xfrm>
                <a:off x="1864319" y="214184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$ADV</a:t>
                </a:r>
                <a:endParaRPr lang="ko-KR" altLang="en-US" sz="1050" dirty="0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D5DD5869-0E63-8171-CEB0-D2BD1F2C5E1A}"/>
                  </a:ext>
                </a:extLst>
              </p:cNvPr>
              <p:cNvSpPr/>
              <p:nvPr/>
            </p:nvSpPr>
            <p:spPr>
              <a:xfrm>
                <a:off x="4238580" y="438513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$RET</a:t>
                </a:r>
                <a:endParaRPr lang="ko-KR" altLang="en-US" sz="1050" dirty="0"/>
              </a:p>
            </p:txBody>
          </p: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BDB44556-A94D-7BD5-4AA5-43BB1B26AC04}"/>
                  </a:ext>
                </a:extLst>
              </p:cNvPr>
              <p:cNvCxnSpPr>
                <a:cxnSpLocks/>
                <a:stCxn id="76" idx="5"/>
                <a:endCxn id="77" idx="1"/>
              </p:cNvCxnSpPr>
              <p:nvPr/>
            </p:nvCxnSpPr>
            <p:spPr>
              <a:xfrm rot="16200000" flipH="1">
                <a:off x="3133340" y="3165511"/>
                <a:ext cx="1569769" cy="114845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8910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511722" y="1236651"/>
            <a:ext cx="575965" cy="2107558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0002DFC-06DB-5F32-EB21-2D6DF916CB2E}"/>
              </a:ext>
            </a:extLst>
          </p:cNvPr>
          <p:cNvSpPr/>
          <p:nvPr/>
        </p:nvSpPr>
        <p:spPr>
          <a:xfrm>
            <a:off x="229542" y="1885389"/>
            <a:ext cx="5282180" cy="29176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65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15BD835-DF4D-92B2-20EE-E079F839EBBE}"/>
              </a:ext>
            </a:extLst>
          </p:cNvPr>
          <p:cNvSpPr/>
          <p:nvPr/>
        </p:nvSpPr>
        <p:spPr>
          <a:xfrm>
            <a:off x="6037763" y="206236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38854" y="1236651"/>
            <a:ext cx="448833" cy="143905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 flipV="1">
            <a:off x="5638854" y="2310053"/>
            <a:ext cx="398909" cy="365653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293325" y="3525178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9232276" y="2793844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197122"/>
            <a:ext cx="1082600" cy="3952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>
            <a:off x="6800497" y="217826"/>
            <a:ext cx="113966" cy="7719432"/>
          </a:xfrm>
          <a:prstGeom prst="bentConnector3">
            <a:avLst>
              <a:gd name="adj1" fmla="val 300586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6885505" y="1197122"/>
            <a:ext cx="1132524" cy="111293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9333597" y="2351668"/>
            <a:ext cx="764726" cy="119626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9732914" y="3212458"/>
            <a:ext cx="483644" cy="637178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0FAA92-96A9-A5D3-0A1E-4545883E9E65}"/>
              </a:ext>
            </a:extLst>
          </p:cNvPr>
          <p:cNvSpPr/>
          <p:nvPr/>
        </p:nvSpPr>
        <p:spPr>
          <a:xfrm>
            <a:off x="8018029" y="365126"/>
            <a:ext cx="3515488" cy="1663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0FC8CF1-2B85-11A3-58EB-E351DAA6A162}"/>
              </a:ext>
            </a:extLst>
          </p:cNvPr>
          <p:cNvGrpSpPr/>
          <p:nvPr/>
        </p:nvGrpSpPr>
        <p:grpSpPr>
          <a:xfrm>
            <a:off x="356674" y="1216886"/>
            <a:ext cx="5282180" cy="2917639"/>
            <a:chOff x="356674" y="1216886"/>
            <a:chExt cx="5282180" cy="2917639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0002DFC-06DB-5F32-EB21-2D6DF916CB2E}"/>
                </a:ext>
              </a:extLst>
            </p:cNvPr>
            <p:cNvSpPr/>
            <p:nvPr/>
          </p:nvSpPr>
          <p:spPr>
            <a:xfrm>
              <a:off x="356674" y="1216886"/>
              <a:ext cx="5282180" cy="29176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R1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CDAA94B-9830-4764-06B1-1D60DCB829DC}"/>
                </a:ext>
              </a:extLst>
            </p:cNvPr>
            <p:cNvSpPr/>
            <p:nvPr/>
          </p:nvSpPr>
          <p:spPr>
            <a:xfrm>
              <a:off x="859603" y="188129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Pin $ADV</a:t>
              </a:r>
              <a:endParaRPr lang="ko-KR" altLang="en-US" sz="105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7560454-D4B5-A91B-3FF0-846F2FC2FD93}"/>
                </a:ext>
              </a:extLst>
            </p:cNvPr>
            <p:cNvSpPr/>
            <p:nvPr/>
          </p:nvSpPr>
          <p:spPr>
            <a:xfrm>
              <a:off x="1898822" y="305689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Pin $RET</a:t>
              </a:r>
              <a:endParaRPr lang="ko-KR" altLang="en-US" sz="1050" dirty="0"/>
            </a:p>
          </p:txBody>
        </p: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B82D86F6-686A-9B3A-FAFB-D9CA95D6B9EE}"/>
                </a:ext>
              </a:extLst>
            </p:cNvPr>
            <p:cNvCxnSpPr>
              <a:cxnSpLocks/>
              <a:stCxn id="10" idx="5"/>
              <a:endCxn id="11" idx="1"/>
            </p:cNvCxnSpPr>
            <p:nvPr/>
          </p:nvCxnSpPr>
          <p:spPr>
            <a:xfrm rot="16200000" flipH="1">
              <a:off x="1347280" y="246733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518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1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FEX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API11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API12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40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36091</TotalTime>
  <Words>717</Words>
  <Application>Microsoft Office PowerPoint</Application>
  <PresentationFormat>와이드스크린</PresentationFormat>
  <Paragraphs>232</Paragraphs>
  <Slides>21</Slides>
  <Notes>1</Notes>
  <HiddenSlides>19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S111</vt:lpstr>
      <vt:lpstr>S111</vt:lpstr>
      <vt:lpstr>S111</vt:lpstr>
      <vt:lpstr>F0</vt:lpstr>
      <vt:lpstr>FEX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945</cp:revision>
  <cp:lastPrinted>2022-02-14T05:59:14Z</cp:lastPrinted>
  <dcterms:created xsi:type="dcterms:W3CDTF">2021-12-21T01:04:53Z</dcterms:created>
  <dcterms:modified xsi:type="dcterms:W3CDTF">2023-08-09T06:24:30Z</dcterms:modified>
</cp:coreProperties>
</file>