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2" r:id="rId3"/>
    <p:sldId id="624" r:id="rId4"/>
    <p:sldId id="623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841012" y="2347597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841012" y="2347597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8A720798-24E9-449D-3026-B2F852A7056C}"/>
              </a:ext>
            </a:extLst>
          </p:cNvPr>
          <p:cNvSpPr/>
          <p:nvPr/>
        </p:nvSpPr>
        <p:spPr>
          <a:xfrm>
            <a:off x="8384543" y="2641405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CLEAR1</a:t>
            </a:r>
            <a:endParaRPr lang="ko-KR" altLang="en-US" dirty="0"/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1F39176-5B54-BDCA-08DD-D38B0EA1599E}"/>
              </a:ext>
            </a:extLst>
          </p:cNvPr>
          <p:cNvSpPr/>
          <p:nvPr/>
        </p:nvSpPr>
        <p:spPr>
          <a:xfrm>
            <a:off x="6362398" y="2347597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3DC57155-803E-E4DB-B6E9-9DE212A92BF5}"/>
              </a:ext>
            </a:extLst>
          </p:cNvPr>
          <p:cNvSpPr/>
          <p:nvPr/>
        </p:nvSpPr>
        <p:spPr>
          <a:xfrm>
            <a:off x="4148287" y="2448232"/>
            <a:ext cx="1673524" cy="2212258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AUTOMODE1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S103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525006" y="2461896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EMG2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1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25658</TotalTime>
  <Words>29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610</cp:revision>
  <cp:lastPrinted>2022-02-14T05:59:14Z</cp:lastPrinted>
  <dcterms:created xsi:type="dcterms:W3CDTF">2021-12-21T01:04:53Z</dcterms:created>
  <dcterms:modified xsi:type="dcterms:W3CDTF">2022-12-22T02:27:14Z</dcterms:modified>
</cp:coreProperties>
</file>