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441F3-9C25-6A58-FD38-5C47A6CC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clp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06C7BA-68EA-7BE8-7E25-F2F1F7460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4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E4CDD-E568-3E0B-0C49-C3E00BE5FB89}"/>
              </a:ext>
            </a:extLst>
          </p:cNvPr>
          <p:cNvSpPr/>
          <p:nvPr/>
        </p:nvSpPr>
        <p:spPr>
          <a:xfrm>
            <a:off x="2778998" y="3094874"/>
            <a:ext cx="1146220" cy="1191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ADV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DE8849-3478-B5BC-5E9F-693614E8946B}"/>
              </a:ext>
            </a:extLst>
          </p:cNvPr>
          <p:cNvSpPr/>
          <p:nvPr/>
        </p:nvSpPr>
        <p:spPr>
          <a:xfrm>
            <a:off x="5414402" y="4532941"/>
            <a:ext cx="1146220" cy="1191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RET</a:t>
            </a:r>
            <a:endParaRPr lang="ko-KR" altLang="en-US" u="sng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C13D79-1B09-25D7-0FB9-54D9F15DC0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25218" y="3690522"/>
            <a:ext cx="1489184" cy="143806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0D2B9467-EDF0-D9C0-7A28-1EF13CA96EAA}"/>
              </a:ext>
            </a:extLst>
          </p:cNvPr>
          <p:cNvSpPr/>
          <p:nvPr/>
        </p:nvSpPr>
        <p:spPr>
          <a:xfrm flipH="1">
            <a:off x="-663263" y="1532585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ADV</a:t>
            </a:r>
          </a:p>
          <a:p>
            <a:pPr algn="ctr"/>
            <a:r>
              <a:rPr lang="en-US" altLang="ko-KR" dirty="0"/>
              <a:t>[ADV~ADV]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469053-64CC-22B1-4734-3A7C929A822F}"/>
              </a:ext>
            </a:extLst>
          </p:cNvPr>
          <p:cNvSpPr/>
          <p:nvPr/>
        </p:nvSpPr>
        <p:spPr>
          <a:xfrm flipH="1">
            <a:off x="-665918" y="3515510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</a:t>
            </a:r>
          </a:p>
          <a:p>
            <a:pPr algn="ctr"/>
            <a:r>
              <a:rPr lang="en-US" altLang="ko-KR" dirty="0"/>
              <a:t>[RET~ RET]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E782157-507F-73B2-7120-431D38B7F04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86741" y="2550016"/>
            <a:ext cx="2655" cy="96549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clp</vt:lpstr>
      <vt:lpstr>F2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8</cp:revision>
  <dcterms:created xsi:type="dcterms:W3CDTF">2023-10-17T01:07:34Z</dcterms:created>
  <dcterms:modified xsi:type="dcterms:W3CDTF">2024-02-24T02:05:42Z</dcterms:modified>
</cp:coreProperties>
</file>