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17"/>
  </p:notesMasterIdLst>
  <p:handoutMasterIdLst>
    <p:handoutMasterId r:id="rId18"/>
  </p:handoutMasterIdLst>
  <p:sldIdLst>
    <p:sldId id="614" r:id="rId2"/>
    <p:sldId id="258" r:id="rId3"/>
    <p:sldId id="259" r:id="rId4"/>
    <p:sldId id="607" r:id="rId5"/>
    <p:sldId id="630" r:id="rId6"/>
    <p:sldId id="629" r:id="rId7"/>
    <p:sldId id="625" r:id="rId8"/>
    <p:sldId id="627" r:id="rId9"/>
    <p:sldId id="628" r:id="rId10"/>
    <p:sldId id="631" r:id="rId11"/>
    <p:sldId id="632" r:id="rId12"/>
    <p:sldId id="618" r:id="rId13"/>
    <p:sldId id="615" r:id="rId14"/>
    <p:sldId id="621" r:id="rId15"/>
    <p:sldId id="624" r:id="rId16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51" autoAdjust="0"/>
    <p:restoredTop sz="96005" autoAdjust="0"/>
  </p:normalViewPr>
  <p:slideViewPr>
    <p:cSldViewPr snapToGrid="0">
      <p:cViewPr varScale="1">
        <p:scale>
          <a:sx n="111" d="100"/>
          <a:sy n="111" d="100"/>
        </p:scale>
        <p:origin x="60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2" d="100"/>
          <a:sy n="112" d="100"/>
        </p:scale>
        <p:origin x="788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05125BC-BF9B-48EB-9A63-D0029122E1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9E24C78-9FB8-DBF5-EE9C-EB33BC93F0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503887-5801-43A0-AEF9-041E8DDC2558}" type="datetimeFigureOut">
              <a:rPr lang="ko-KR" altLang="en-US" smtClean="0"/>
              <a:t>2023-01-10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E893D7-78AF-0933-A349-719C9DBAC0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F1E56F-1986-539B-7E0B-899ABF1FE8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B55BA9-7DFA-461B-8A5D-AEAD44AD834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01740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336A0E-57B1-4D4C-BD9B-2F72B5943464}" type="datetimeFigureOut">
              <a:rPr lang="ko-KR" altLang="en-US" smtClean="0"/>
              <a:t>2023-01-10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78587B-688C-4F1D-9D92-1BF3667CE9B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3832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8587B-688C-4F1D-9D92-1BF3667CE9B1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90444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262B8A-560F-3E08-2614-72F244F64E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EDF9002-2B03-2E5F-017F-C802EA107F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39B03C-4865-8D41-D266-CAA73AB63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D12C7-0FF5-4972-A033-474EFFC79F40}" type="datetime1">
              <a:rPr lang="ko-KR" altLang="en-US" smtClean="0"/>
              <a:t>2023-01-10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30A782-69D6-2463-9BB7-ACDC30E34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5515CA-1EE8-EC26-4E6B-FFD4CBC40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9447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F3C985-A407-73A0-9239-CD4E5E3EE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FA9AB62-6970-B83B-2415-06E42FA820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36BC44-0775-835B-B766-76BB973A0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19FD4-B052-4F56-8FD8-EAFD078DEFB0}" type="datetime1">
              <a:rPr lang="ko-KR" altLang="en-US" smtClean="0"/>
              <a:t>2023-01-10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873467-D601-5B67-82BA-293BBF36F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0EC55E-A03C-FDF7-F3F7-1ED127CF6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2455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5083402-B580-1B23-B913-49DFC2DF19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C5654F2-06BC-6943-8800-863E5D8EF2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8BE483-CEC3-18F9-0300-D1C88BC3D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994B9-23A6-4B0A-A038-AC140E83DAA3}" type="datetime1">
              <a:rPr lang="ko-KR" altLang="en-US" smtClean="0"/>
              <a:t>2023-01-10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172493-D764-DCE0-BE0B-9E9D74E49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2B5A40-51ED-D385-5E7B-4ED045BF6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74207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787F91-233D-4B2B-9986-E1A96B9302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 dirty="0" err="1"/>
              <a:t>로보트</a:t>
            </a:r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BE87C05-54D6-424A-9237-A0B6A6658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1BBC2-B738-4C35-AEE5-660EB2DEB482}" type="datetime1">
              <a:rPr lang="ko-KR" altLang="en-US" smtClean="0"/>
              <a:t>2023-01-10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9F2979D-A76F-4F04-9CCB-7A1BEC9DA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C2563A4-B955-4144-BDAE-970D79ABB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r>
              <a:rPr lang="en-US" altLang="ko-KR" dirty="0"/>
              <a:t>/22</a:t>
            </a:r>
            <a:endParaRPr lang="ko-KR" altLang="en-US" dirty="0"/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24AE8B62-5D68-3EF4-4E5E-B522A0EB9A5A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26003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8" name="내용 개체 틀 3">
            <a:extLst>
              <a:ext uri="{FF2B5EF4-FFF2-40B4-BE49-F238E27FC236}">
                <a16:creationId xmlns:a16="http://schemas.microsoft.com/office/drawing/2014/main" id="{B0E9A421-4FA0-3EC9-B9E8-0AFE8264F1E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3425826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9" name="내용 개체 틀 3">
            <a:extLst>
              <a:ext uri="{FF2B5EF4-FFF2-40B4-BE49-F238E27FC236}">
                <a16:creationId xmlns:a16="http://schemas.microsoft.com/office/drawing/2014/main" id="{236D4E92-ACAD-A32B-5C52-1CC8FF1C4879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733800" y="2600324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작업완료</a:t>
            </a:r>
            <a:r>
              <a:rPr lang="en-US" altLang="ko-KR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RST</a:t>
            </a:r>
            <a:r>
              <a:rPr lang="en-US" altLang="ko-KR" sz="1200" dirty="0"/>
              <a:t> </a:t>
            </a:r>
            <a:endParaRPr lang="ko-KR" altLang="en-US" dirty="0">
              <a:ea typeface="현대하모니 M" panose="02020603020101020101"/>
            </a:endParaRPr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294C38E5-30C6-59D5-D1B3-4C2201B9A2E3}"/>
              </a:ext>
            </a:extLst>
          </p:cNvPr>
          <p:cNvCxnSpPr>
            <a:cxnSpLocks/>
            <a:stCxn id="9" idx="0"/>
            <a:endCxn id="28" idx="3"/>
          </p:cNvCxnSpPr>
          <p:nvPr userDrawn="1"/>
        </p:nvCxnSpPr>
        <p:spPr bwMode="auto">
          <a:xfrm rot="16200000" flipV="1">
            <a:off x="3517106" y="1373980"/>
            <a:ext cx="566738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2F574A77-2685-281E-91E0-B9DF41D9A4D0}"/>
              </a:ext>
            </a:extLst>
          </p:cNvPr>
          <p:cNvCxnSpPr>
            <a:cxnSpLocks/>
            <a:stCxn id="9" idx="2"/>
            <a:endCxn id="8" idx="3"/>
          </p:cNvCxnSpPr>
          <p:nvPr userDrawn="1"/>
        </p:nvCxnSpPr>
        <p:spPr bwMode="auto">
          <a:xfrm rot="5400000">
            <a:off x="3491705" y="2382044"/>
            <a:ext cx="617540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7034F318-CCDA-3C4D-07D2-1B7B82705342}"/>
              </a:ext>
            </a:extLst>
          </p:cNvPr>
          <p:cNvCxnSpPr>
            <a:cxnSpLocks/>
            <a:stCxn id="9" idx="1"/>
            <a:endCxn id="7" idx="3"/>
          </p:cNvCxnSpPr>
          <p:nvPr userDrawn="1"/>
        </p:nvCxnSpPr>
        <p:spPr bwMode="auto">
          <a:xfrm rot="10800000" flipV="1">
            <a:off x="2857500" y="2808286"/>
            <a:ext cx="876300" cy="1"/>
          </a:xfrm>
          <a:prstGeom prst="bentConnector3">
            <a:avLst>
              <a:gd name="adj1" fmla="val 50000"/>
            </a:avLst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내용 개체 틀 3">
            <a:extLst>
              <a:ext uri="{FF2B5EF4-FFF2-40B4-BE49-F238E27FC236}">
                <a16:creationId xmlns:a16="http://schemas.microsoft.com/office/drawing/2014/main" id="{D5FBDBD5-073B-E060-567C-200051B4CCB1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44164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4" name="내용 개체 틀 3">
            <a:extLst>
              <a:ext uri="{FF2B5EF4-FFF2-40B4-BE49-F238E27FC236}">
                <a16:creationId xmlns:a16="http://schemas.microsoft.com/office/drawing/2014/main" id="{D62825FA-A55D-0053-A719-2EB8313F2666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519906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5" name="내용 개체 틀 3">
            <a:extLst>
              <a:ext uri="{FF2B5EF4-FFF2-40B4-BE49-F238E27FC236}">
                <a16:creationId xmlns:a16="http://schemas.microsoft.com/office/drawing/2014/main" id="{13F8D8D6-1D75-42B3-B5DD-6E53A45B078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6" name="내용 개체 틀 3">
            <a:extLst>
              <a:ext uri="{FF2B5EF4-FFF2-40B4-BE49-F238E27FC236}">
                <a16:creationId xmlns:a16="http://schemas.microsoft.com/office/drawing/2014/main" id="{0855B097-599A-8DAF-A2E1-1897FDEDD81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7" name="내용 개체 틀 3">
            <a:extLst>
              <a:ext uri="{FF2B5EF4-FFF2-40B4-BE49-F238E27FC236}">
                <a16:creationId xmlns:a16="http://schemas.microsoft.com/office/drawing/2014/main" id="{E80395F6-94FB-48E2-7FDC-094BB56C195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8" name="내용 개체 틀 3">
            <a:extLst>
              <a:ext uri="{FF2B5EF4-FFF2-40B4-BE49-F238E27FC236}">
                <a16:creationId xmlns:a16="http://schemas.microsoft.com/office/drawing/2014/main" id="{B070C382-D912-E72B-B69C-F03465FC7D94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9" name="내용 개체 틀 3">
            <a:extLst>
              <a:ext uri="{FF2B5EF4-FFF2-40B4-BE49-F238E27FC236}">
                <a16:creationId xmlns:a16="http://schemas.microsoft.com/office/drawing/2014/main" id="{B6F832D3-FC92-8BD9-B504-CC951C66AF8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0" name="내용 개체 틀 3">
            <a:extLst>
              <a:ext uri="{FF2B5EF4-FFF2-40B4-BE49-F238E27FC236}">
                <a16:creationId xmlns:a16="http://schemas.microsoft.com/office/drawing/2014/main" id="{E367BB9C-2469-6D99-5CC0-88BFFA26AC45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1" name="내용 개체 틀 3">
            <a:extLst>
              <a:ext uri="{FF2B5EF4-FFF2-40B4-BE49-F238E27FC236}">
                <a16:creationId xmlns:a16="http://schemas.microsoft.com/office/drawing/2014/main" id="{B255C01F-1402-4E00-485F-0B47E6CA62A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2" name="내용 개체 틀 3">
            <a:extLst>
              <a:ext uri="{FF2B5EF4-FFF2-40B4-BE49-F238E27FC236}">
                <a16:creationId xmlns:a16="http://schemas.microsoft.com/office/drawing/2014/main" id="{098CC8C6-AF11-F65D-343D-534EBAB74C8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3" name="내용 개체 틀 3">
            <a:extLst>
              <a:ext uri="{FF2B5EF4-FFF2-40B4-BE49-F238E27FC236}">
                <a16:creationId xmlns:a16="http://schemas.microsoft.com/office/drawing/2014/main" id="{74B398D4-5163-2B51-25B5-46487D986A5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4" name="내용 개체 틀 3">
            <a:extLst>
              <a:ext uri="{FF2B5EF4-FFF2-40B4-BE49-F238E27FC236}">
                <a16:creationId xmlns:a16="http://schemas.microsoft.com/office/drawing/2014/main" id="{DBFBD4B9-C11A-3707-9B53-2EADA6F1F6B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8" name="내용 개체 틀 3">
            <a:extLst>
              <a:ext uri="{FF2B5EF4-FFF2-40B4-BE49-F238E27FC236}">
                <a16:creationId xmlns:a16="http://schemas.microsoft.com/office/drawing/2014/main" id="{29C7E0F9-38F2-86D6-625E-36E5BDD1EED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1825623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30" name="내용 개체 틀 3">
            <a:extLst>
              <a:ext uri="{FF2B5EF4-FFF2-40B4-BE49-F238E27FC236}">
                <a16:creationId xmlns:a16="http://schemas.microsoft.com/office/drawing/2014/main" id="{A367E18E-AE47-DA98-2E24-0D455CBD9B0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409950" y="446738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2[0,1]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31" name="슬라이드 번호 개체 틀 4">
            <a:extLst>
              <a:ext uri="{FF2B5EF4-FFF2-40B4-BE49-F238E27FC236}">
                <a16:creationId xmlns:a16="http://schemas.microsoft.com/office/drawing/2014/main" id="{DD5EB41F-5A55-724A-E237-EF140BFDF3B7}"/>
              </a:ext>
            </a:extLst>
          </p:cNvPr>
          <p:cNvSpPr txBox="1">
            <a:spLocks/>
          </p:cNvSpPr>
          <p:nvPr userDrawn="1"/>
        </p:nvSpPr>
        <p:spPr>
          <a:xfrm>
            <a:off x="8378190" y="5872478"/>
            <a:ext cx="2743200" cy="365125"/>
          </a:xfrm>
          <a:prstGeom prst="rect">
            <a:avLst/>
          </a:prstGeom>
          <a:ln>
            <a:solidFill>
              <a:schemeClr val="tx1"/>
            </a:solidFill>
            <a:prstDash val="sysDash"/>
          </a:ln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3471553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C591AA-AB70-CA3B-E28A-296ED5ADD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1E763D-30BE-384A-ABD5-92938FF1D0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A61385-AD39-0D77-9AE6-BD6F697A0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0DAB2-87CB-4028-B965-3AA710ADF2CB}" type="datetime1">
              <a:rPr lang="ko-KR" altLang="en-US" smtClean="0"/>
              <a:t>2023-01-10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CD5E2D-35EF-0BF9-BBA4-9FDEF8A37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6CD949-4722-13B2-AB61-0ECE41770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8331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91BA10-0198-D3E2-B739-9515B73F9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877D54-B9A4-1D28-EC91-C0CEC9DA15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6A10BE-0EEC-5266-222D-27635FC4A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A3D71-FEA8-477F-9D1E-EA860F411BC7}" type="datetime1">
              <a:rPr lang="ko-KR" altLang="en-US" smtClean="0"/>
              <a:t>2023-01-10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6D4849-E21C-F1EF-C210-FD8BCDE3A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47E1F7-FF8E-8832-D719-404357588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9091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3DDE44-00F0-4432-7AF6-C66A92849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BC65F0-C683-AED8-17C2-27B60CB81B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78CBC24-301B-947B-EF3C-74709402F9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ADAE64-14BE-45C7-C399-EA0E58EE3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E3EF4-7980-4C97-BA64-EC66995BB574}" type="datetime1">
              <a:rPr lang="ko-KR" altLang="en-US" smtClean="0"/>
              <a:t>2023-01-10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AA90955-C5A6-76A1-3366-17A8C535C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241629E-8F50-BF91-37A2-69FF8E233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7317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6349CF-DC35-C43C-1D73-836B041DD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C72CD12-F2F6-3AE5-3C46-5EAA4CCCA6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187E5C7-DB45-87F8-07F3-5C3740607C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4B6CBEF-72ED-EA6A-1D8D-1E26ECBE7E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3737686-9DC1-A281-CEDB-CD97FC8C27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0D091A1-12F0-3BFC-F07A-7E739128A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BC1D0-7D6B-4634-9D19-644040D74EAE}" type="datetime1">
              <a:rPr lang="ko-KR" altLang="en-US" smtClean="0"/>
              <a:t>2023-01-10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120B9EC-9C2D-B39D-A70C-94634D033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403D8B5-62C3-2B15-9CEF-AC8B79CD4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5866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28E11E-D738-E053-B5ED-A4F8485E7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43729BF-4864-5532-91FA-68D18179D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1BBC2-B738-4C35-AEE5-660EB2DEB482}" type="datetime1">
              <a:rPr lang="ko-KR" altLang="en-US" smtClean="0"/>
              <a:t>2023-01-10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50974AA-35D4-C939-0644-85FB8020F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F4636BB-B1A4-7B56-5720-E175550F3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r>
              <a:rPr lang="en-US" altLang="ko-KR" dirty="0"/>
              <a:t>/22</a:t>
            </a:r>
            <a:endParaRPr lang="ko-KR" altLang="en-US" dirty="0"/>
          </a:p>
        </p:txBody>
      </p:sp>
      <p:sp>
        <p:nvSpPr>
          <p:cNvPr id="6" name="내용 개체 틀 3">
            <a:extLst>
              <a:ext uri="{FF2B5EF4-FFF2-40B4-BE49-F238E27FC236}">
                <a16:creationId xmlns:a16="http://schemas.microsoft.com/office/drawing/2014/main" id="{154FC797-BC1E-CDEC-98FF-A9E0D93F820C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26003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A08735EC-9F54-2CA0-4BD8-FCE2522505F4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3425826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8" name="내용 개체 틀 3">
            <a:extLst>
              <a:ext uri="{FF2B5EF4-FFF2-40B4-BE49-F238E27FC236}">
                <a16:creationId xmlns:a16="http://schemas.microsoft.com/office/drawing/2014/main" id="{4005FAFD-E43E-8A43-511C-FEC78D76F5B8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733800" y="2600324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작업완료</a:t>
            </a:r>
            <a:r>
              <a:rPr lang="en-US" altLang="ko-KR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RST</a:t>
            </a:r>
            <a:r>
              <a:rPr lang="en-US" altLang="ko-KR" sz="1200" dirty="0"/>
              <a:t> </a:t>
            </a:r>
            <a:endParaRPr lang="ko-KR" altLang="en-US" dirty="0">
              <a:ea typeface="현대하모니 M" panose="02020603020101020101"/>
            </a:endParaRPr>
          </a:p>
        </p:txBody>
      </p: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F86962C1-A7AE-C7E4-2A61-144582172264}"/>
              </a:ext>
            </a:extLst>
          </p:cNvPr>
          <p:cNvCxnSpPr>
            <a:cxnSpLocks/>
            <a:stCxn id="9" idx="0"/>
            <a:endCxn id="28" idx="3"/>
          </p:cNvCxnSpPr>
          <p:nvPr userDrawn="1"/>
        </p:nvCxnSpPr>
        <p:spPr bwMode="auto">
          <a:xfrm rot="16200000" flipV="1">
            <a:off x="3517106" y="1373980"/>
            <a:ext cx="566738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8DCF7F3B-0190-D2EB-8719-BFCD59BD1994}"/>
              </a:ext>
            </a:extLst>
          </p:cNvPr>
          <p:cNvCxnSpPr>
            <a:cxnSpLocks/>
            <a:stCxn id="9" idx="2"/>
            <a:endCxn id="8" idx="3"/>
          </p:cNvCxnSpPr>
          <p:nvPr userDrawn="1"/>
        </p:nvCxnSpPr>
        <p:spPr bwMode="auto">
          <a:xfrm rot="5400000">
            <a:off x="3491705" y="2382044"/>
            <a:ext cx="617540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9B27001D-3485-A43E-F96D-AF1F01D815DD}"/>
              </a:ext>
            </a:extLst>
          </p:cNvPr>
          <p:cNvCxnSpPr>
            <a:cxnSpLocks/>
            <a:stCxn id="9" idx="1"/>
            <a:endCxn id="7" idx="3"/>
          </p:cNvCxnSpPr>
          <p:nvPr userDrawn="1"/>
        </p:nvCxnSpPr>
        <p:spPr bwMode="auto">
          <a:xfrm rot="10800000" flipV="1">
            <a:off x="2857500" y="2808286"/>
            <a:ext cx="876300" cy="1"/>
          </a:xfrm>
          <a:prstGeom prst="bentConnector3">
            <a:avLst>
              <a:gd name="adj1" fmla="val 50000"/>
            </a:avLst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" name="내용 개체 틀 3">
            <a:extLst>
              <a:ext uri="{FF2B5EF4-FFF2-40B4-BE49-F238E27FC236}">
                <a16:creationId xmlns:a16="http://schemas.microsoft.com/office/drawing/2014/main" id="{CCC07475-A0B6-94C8-F051-D42AEB82D0F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44164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3" name="내용 개체 틀 3">
            <a:extLst>
              <a:ext uri="{FF2B5EF4-FFF2-40B4-BE49-F238E27FC236}">
                <a16:creationId xmlns:a16="http://schemas.microsoft.com/office/drawing/2014/main" id="{01CD9C0F-D549-DA7B-3355-A1906B2E1AE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519906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4" name="내용 개체 틀 3">
            <a:extLst>
              <a:ext uri="{FF2B5EF4-FFF2-40B4-BE49-F238E27FC236}">
                <a16:creationId xmlns:a16="http://schemas.microsoft.com/office/drawing/2014/main" id="{27B64C55-A2F0-3262-301E-1A3529357757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5" name="내용 개체 틀 3">
            <a:extLst>
              <a:ext uri="{FF2B5EF4-FFF2-40B4-BE49-F238E27FC236}">
                <a16:creationId xmlns:a16="http://schemas.microsoft.com/office/drawing/2014/main" id="{AB36D1B7-8876-49C0-3B5D-D2F2B1E826A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6" name="내용 개체 틀 3">
            <a:extLst>
              <a:ext uri="{FF2B5EF4-FFF2-40B4-BE49-F238E27FC236}">
                <a16:creationId xmlns:a16="http://schemas.microsoft.com/office/drawing/2014/main" id="{FFDA3BC1-742D-25D7-0FA5-5306D90510E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7" name="내용 개체 틀 3">
            <a:extLst>
              <a:ext uri="{FF2B5EF4-FFF2-40B4-BE49-F238E27FC236}">
                <a16:creationId xmlns:a16="http://schemas.microsoft.com/office/drawing/2014/main" id="{B5CC3DF8-1D57-D0C9-1E53-90F2ECD2411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8" name="내용 개체 틀 3">
            <a:extLst>
              <a:ext uri="{FF2B5EF4-FFF2-40B4-BE49-F238E27FC236}">
                <a16:creationId xmlns:a16="http://schemas.microsoft.com/office/drawing/2014/main" id="{CA7A3934-B588-0966-2303-6004DD85489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9" name="내용 개체 틀 3">
            <a:extLst>
              <a:ext uri="{FF2B5EF4-FFF2-40B4-BE49-F238E27FC236}">
                <a16:creationId xmlns:a16="http://schemas.microsoft.com/office/drawing/2014/main" id="{519EE74E-3B97-0A78-86D5-5C3335DD2D24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0" name="내용 개체 틀 3">
            <a:extLst>
              <a:ext uri="{FF2B5EF4-FFF2-40B4-BE49-F238E27FC236}">
                <a16:creationId xmlns:a16="http://schemas.microsoft.com/office/drawing/2014/main" id="{9BE3B960-071C-829C-EC39-CED27310AE05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1" name="내용 개체 틀 3">
            <a:extLst>
              <a:ext uri="{FF2B5EF4-FFF2-40B4-BE49-F238E27FC236}">
                <a16:creationId xmlns:a16="http://schemas.microsoft.com/office/drawing/2014/main" id="{888C4657-370B-6A73-A9FB-E1179CF9F69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2" name="내용 개체 틀 3">
            <a:extLst>
              <a:ext uri="{FF2B5EF4-FFF2-40B4-BE49-F238E27FC236}">
                <a16:creationId xmlns:a16="http://schemas.microsoft.com/office/drawing/2014/main" id="{9A97E1AE-52BD-190A-B932-7C5A4866EDE9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3" name="내용 개체 틀 3">
            <a:extLst>
              <a:ext uri="{FF2B5EF4-FFF2-40B4-BE49-F238E27FC236}">
                <a16:creationId xmlns:a16="http://schemas.microsoft.com/office/drawing/2014/main" id="{CE514544-5D7A-ECEC-F729-1B68751C1F5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4" name="내용 개체 틀 3">
            <a:extLst>
              <a:ext uri="{FF2B5EF4-FFF2-40B4-BE49-F238E27FC236}">
                <a16:creationId xmlns:a16="http://schemas.microsoft.com/office/drawing/2014/main" id="{B91E0C83-A70E-B2D7-942A-A91D511EA68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1825623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5" name="내용 개체 틀 3">
            <a:extLst>
              <a:ext uri="{FF2B5EF4-FFF2-40B4-BE49-F238E27FC236}">
                <a16:creationId xmlns:a16="http://schemas.microsoft.com/office/drawing/2014/main" id="{939C044C-76EC-DF65-BC80-F733387472C5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409950" y="446738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2[0,1]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6" name="슬라이드 번호 개체 틀 4">
            <a:extLst>
              <a:ext uri="{FF2B5EF4-FFF2-40B4-BE49-F238E27FC236}">
                <a16:creationId xmlns:a16="http://schemas.microsoft.com/office/drawing/2014/main" id="{18C213A9-5893-EC82-CB12-8651F583B574}"/>
              </a:ext>
            </a:extLst>
          </p:cNvPr>
          <p:cNvSpPr txBox="1">
            <a:spLocks/>
          </p:cNvSpPr>
          <p:nvPr userDrawn="1"/>
        </p:nvSpPr>
        <p:spPr>
          <a:xfrm>
            <a:off x="8378190" y="5872478"/>
            <a:ext cx="2743200" cy="365125"/>
          </a:xfrm>
          <a:prstGeom prst="rect">
            <a:avLst/>
          </a:prstGeom>
          <a:ln>
            <a:solidFill>
              <a:schemeClr val="tx1"/>
            </a:solidFill>
            <a:prstDash val="sysDash"/>
          </a:ln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1608300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664982B-B372-D567-3E10-EE107230E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E9F93-7E77-4F36-B88C-A425F00C8D91}" type="datetime1">
              <a:rPr lang="ko-KR" altLang="en-US" smtClean="0"/>
              <a:t>2023-01-10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2D7100C-C148-83AE-ADF7-9B9C7847D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94E2E22-5EF8-C7CA-BE7F-67D7357DA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6712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1105A7-2378-8AAC-CFA4-E779B79CE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04D0CA-3E16-343D-F76A-97E1FBA4A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03A3796-9BB4-AEA3-2388-5748E0C9D4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A44B62-C566-9A4D-16D4-1AFEFD851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CCD0E-2A54-4016-BFFC-FEAABCDA6915}" type="datetime1">
              <a:rPr lang="ko-KR" altLang="en-US" smtClean="0"/>
              <a:t>2023-01-10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AA106EA-6EA4-58B4-AC53-ADB603DAD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72DC032-91F9-BB13-823E-6602B35F1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640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3A4C39-6FDD-60A8-7CF7-565A90706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2427EB3-8017-C44F-5F75-D45C6721B4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4B38596-CDA0-DBCA-F5F6-ED1CB14F68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FE62F13-203C-72C4-7AB8-5F61DA003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B0C4-64BA-4E4C-B5E6-A51EE3F6ED95}" type="datetime1">
              <a:rPr lang="ko-KR" altLang="en-US" smtClean="0"/>
              <a:t>2023-01-10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23F1B3E-FB63-4FD8-F950-8465EACB0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659E1C-F118-8677-70CF-D4957FDB1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062847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B9DF77D-673A-0BB2-50BA-20C87BBD1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C880C4-E180-F0CD-4B78-1ECE458EF2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7C7740-098C-3E22-E227-9CADB94A38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84B0C4-64BA-4E4C-B5E6-A51EE3F6ED95}" type="datetime1">
              <a:rPr lang="ko-KR" altLang="en-US" smtClean="0"/>
              <a:t>2023-01-10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AEFA97-77CC-AC39-7E77-5C03CE21CE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2BFA39-84C4-EC0D-3BC8-7F6583E292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060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54" r:id="rId12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6373DA-D594-D6CA-7490-0D25746354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DS Unit Test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BCD5CBE-FF14-72D9-95EB-D9C1184B5E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Dualsoft.com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D9D8D34-A0DA-8DB1-636C-B923E96D31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781" y="0"/>
            <a:ext cx="1176843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9276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S3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318C6E2-FDDA-8B00-0783-15AA765D0AA6}"/>
              </a:ext>
            </a:extLst>
          </p:cNvPr>
          <p:cNvSpPr/>
          <p:nvPr/>
        </p:nvSpPr>
        <p:spPr>
          <a:xfrm>
            <a:off x="7988400" y="4158041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R2</a:t>
            </a:r>
            <a:endParaRPr lang="ko-KR" altLang="en-US" sz="1200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DF6B060D-6633-DD91-FDA7-49A882D2EBE8}"/>
              </a:ext>
            </a:extLst>
          </p:cNvPr>
          <p:cNvCxnSpPr>
            <a:cxnSpLocks/>
            <a:stCxn id="16" idx="3"/>
            <a:endCxn id="10" idx="1"/>
          </p:cNvCxnSpPr>
          <p:nvPr/>
        </p:nvCxnSpPr>
        <p:spPr>
          <a:xfrm>
            <a:off x="6534526" y="4220068"/>
            <a:ext cx="1453874" cy="54981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EAD2CC3-3FF9-E574-DCC0-CFF9A0A99A95}"/>
              </a:ext>
            </a:extLst>
          </p:cNvPr>
          <p:cNvGrpSpPr/>
          <p:nvPr/>
        </p:nvGrpSpPr>
        <p:grpSpPr>
          <a:xfrm>
            <a:off x="810000" y="2424605"/>
            <a:ext cx="5724526" cy="3590925"/>
            <a:chOff x="848416" y="1962150"/>
            <a:chExt cx="5724526" cy="3590925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B33EEBEF-13AF-E7A3-33A7-C063A7A9FF05}"/>
                </a:ext>
              </a:extLst>
            </p:cNvPr>
            <p:cNvSpPr/>
            <p:nvPr/>
          </p:nvSpPr>
          <p:spPr>
            <a:xfrm>
              <a:off x="848416" y="1962150"/>
              <a:ext cx="5724526" cy="3590925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</a:rPr>
                <a:t>R1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1032C5B6-6F15-0B71-31AC-6A846F1ABAF9}"/>
                </a:ext>
              </a:extLst>
            </p:cNvPr>
            <p:cNvGrpSpPr/>
            <p:nvPr/>
          </p:nvGrpSpPr>
          <p:grpSpPr>
            <a:xfrm>
              <a:off x="1405973" y="2441441"/>
              <a:ext cx="4398681" cy="2052964"/>
              <a:chOff x="1314450" y="2476500"/>
              <a:chExt cx="4476750" cy="2447925"/>
            </a:xfrm>
          </p:grpSpPr>
          <p:sp>
            <p:nvSpPr>
              <p:cNvPr id="18" name="타원 17">
                <a:extLst>
                  <a:ext uri="{FF2B5EF4-FFF2-40B4-BE49-F238E27FC236}">
                    <a16:creationId xmlns:a16="http://schemas.microsoft.com/office/drawing/2014/main" id="{4799297C-C1B1-B459-CA8E-C18F6B037C8E}"/>
                  </a:ext>
                </a:extLst>
              </p:cNvPr>
              <p:cNvSpPr/>
              <p:nvPr/>
            </p:nvSpPr>
            <p:spPr>
              <a:xfrm>
                <a:off x="1314450" y="2476500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Job $Func1</a:t>
                </a:r>
                <a:endParaRPr lang="ko-KR" altLang="en-US" dirty="0"/>
              </a:p>
            </p:txBody>
          </p:sp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BC1C2AB1-53C2-3134-39D7-821DDE64FCA6}"/>
                  </a:ext>
                </a:extLst>
              </p:cNvPr>
              <p:cNvSpPr/>
              <p:nvPr/>
            </p:nvSpPr>
            <p:spPr>
              <a:xfrm>
                <a:off x="4057650" y="3971925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Job $Func2</a:t>
                </a:r>
                <a:endParaRPr lang="ko-KR" altLang="en-US" dirty="0"/>
              </a:p>
            </p:txBody>
          </p:sp>
          <p:cxnSp>
            <p:nvCxnSpPr>
              <p:cNvPr id="20" name="연결선: 꺾임 19">
                <a:extLst>
                  <a:ext uri="{FF2B5EF4-FFF2-40B4-BE49-F238E27FC236}">
                    <a16:creationId xmlns:a16="http://schemas.microsoft.com/office/drawing/2014/main" id="{58E16926-A46B-1D84-E0E7-FF453F933C82}"/>
                  </a:ext>
                </a:extLst>
              </p:cNvPr>
              <p:cNvCxnSpPr>
                <a:stCxn id="18" idx="5"/>
                <a:endCxn id="19" idx="1"/>
              </p:cNvCxnSpPr>
              <p:nvPr/>
            </p:nvCxnSpPr>
            <p:spPr>
              <a:xfrm rot="16200000" flipH="1">
                <a:off x="3141873" y="2941764"/>
                <a:ext cx="821905" cy="1517396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</p:grpSp>
      <p:sp>
        <p:nvSpPr>
          <p:cNvPr id="21" name="사각형: 모서리가 접힌 도형 20">
            <a:extLst>
              <a:ext uri="{FF2B5EF4-FFF2-40B4-BE49-F238E27FC236}">
                <a16:creationId xmlns:a16="http://schemas.microsoft.com/office/drawing/2014/main" id="{DB926D2F-DFBD-8412-5ADF-EFF48CDDFE8A}"/>
              </a:ext>
            </a:extLst>
          </p:cNvPr>
          <p:cNvSpPr/>
          <p:nvPr/>
        </p:nvSpPr>
        <p:spPr>
          <a:xfrm>
            <a:off x="9316310" y="2557743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../sample/Lib/test </a:t>
            </a:r>
          </a:p>
          <a:p>
            <a:pPr algn="ctr"/>
            <a:r>
              <a:rPr lang="en-US" altLang="ko-KR" dirty="0"/>
              <a:t>[Job]5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772646A-C193-829E-B2AE-9749CB2CD9D4}"/>
              </a:ext>
            </a:extLst>
          </p:cNvPr>
          <p:cNvSpPr txBox="1"/>
          <p:nvPr/>
        </p:nvSpPr>
        <p:spPr>
          <a:xfrm>
            <a:off x="6817869" y="1861486"/>
            <a:ext cx="49968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확장정의</a:t>
            </a:r>
            <a:r>
              <a:rPr lang="en-US" altLang="ko-KR" dirty="0"/>
              <a:t>2 : N </a:t>
            </a:r>
            <a:r>
              <a:rPr lang="ko-KR" altLang="en-US" dirty="0"/>
              <a:t>숫자 만큼 </a:t>
            </a:r>
            <a:endParaRPr lang="en-US" altLang="ko-KR" dirty="0"/>
          </a:p>
          <a:p>
            <a:r>
              <a:rPr lang="en-US" altLang="ko-KR" dirty="0"/>
              <a:t>groupName1~ groupNameN Loading 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643494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S4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318C6E2-FDDA-8B00-0783-15AA765D0AA6}"/>
              </a:ext>
            </a:extLst>
          </p:cNvPr>
          <p:cNvSpPr/>
          <p:nvPr/>
        </p:nvSpPr>
        <p:spPr>
          <a:xfrm>
            <a:off x="7988400" y="4158041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R2</a:t>
            </a:r>
            <a:endParaRPr lang="ko-KR" altLang="en-US" sz="1200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DF6B060D-6633-DD91-FDA7-49A882D2EBE8}"/>
              </a:ext>
            </a:extLst>
          </p:cNvPr>
          <p:cNvCxnSpPr>
            <a:cxnSpLocks/>
            <a:stCxn id="16" idx="3"/>
            <a:endCxn id="10" idx="1"/>
          </p:cNvCxnSpPr>
          <p:nvPr/>
        </p:nvCxnSpPr>
        <p:spPr>
          <a:xfrm>
            <a:off x="6534526" y="4220068"/>
            <a:ext cx="1453874" cy="54981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EAD2CC3-3FF9-E574-DCC0-CFF9A0A99A95}"/>
              </a:ext>
            </a:extLst>
          </p:cNvPr>
          <p:cNvGrpSpPr/>
          <p:nvPr/>
        </p:nvGrpSpPr>
        <p:grpSpPr>
          <a:xfrm>
            <a:off x="810000" y="2424605"/>
            <a:ext cx="5724526" cy="3590925"/>
            <a:chOff x="848416" y="1962150"/>
            <a:chExt cx="5724526" cy="3590925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B33EEBEF-13AF-E7A3-33A7-C063A7A9FF05}"/>
                </a:ext>
              </a:extLst>
            </p:cNvPr>
            <p:cNvSpPr/>
            <p:nvPr/>
          </p:nvSpPr>
          <p:spPr>
            <a:xfrm>
              <a:off x="848416" y="1962150"/>
              <a:ext cx="5724526" cy="3590925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</a:rPr>
                <a:t>R1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1032C5B6-6F15-0B71-31AC-6A846F1ABAF9}"/>
                </a:ext>
              </a:extLst>
            </p:cNvPr>
            <p:cNvGrpSpPr/>
            <p:nvPr/>
          </p:nvGrpSpPr>
          <p:grpSpPr>
            <a:xfrm>
              <a:off x="1405973" y="2441441"/>
              <a:ext cx="4398681" cy="2664805"/>
              <a:chOff x="1314450" y="2476500"/>
              <a:chExt cx="4476750" cy="3177475"/>
            </a:xfrm>
          </p:grpSpPr>
          <p:sp>
            <p:nvSpPr>
              <p:cNvPr id="18" name="타원 17">
                <a:extLst>
                  <a:ext uri="{FF2B5EF4-FFF2-40B4-BE49-F238E27FC236}">
                    <a16:creationId xmlns:a16="http://schemas.microsoft.com/office/drawing/2014/main" id="{4799297C-C1B1-B459-CA8E-C18F6B037C8E}"/>
                  </a:ext>
                </a:extLst>
              </p:cNvPr>
              <p:cNvSpPr/>
              <p:nvPr/>
            </p:nvSpPr>
            <p:spPr>
              <a:xfrm>
                <a:off x="1314450" y="2476500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/>
                  <a:t>rbt</a:t>
                </a:r>
                <a:r>
                  <a:rPr lang="en-US" altLang="ko-KR" dirty="0"/>
                  <a:t> $Home</a:t>
                </a:r>
                <a:endParaRPr lang="ko-KR" altLang="en-US" dirty="0"/>
              </a:p>
            </p:txBody>
          </p:sp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BC1C2AB1-53C2-3134-39D7-821DDE64FCA6}"/>
                  </a:ext>
                </a:extLst>
              </p:cNvPr>
              <p:cNvSpPr/>
              <p:nvPr/>
            </p:nvSpPr>
            <p:spPr>
              <a:xfrm>
                <a:off x="4057650" y="3971925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/>
                  <a:t>rbt</a:t>
                </a:r>
                <a:r>
                  <a:rPr lang="en-US" altLang="ko-KR" dirty="0"/>
                  <a:t> $Reset</a:t>
                </a:r>
                <a:endParaRPr lang="ko-KR" altLang="en-US" dirty="0"/>
              </a:p>
            </p:txBody>
          </p:sp>
          <p:sp>
            <p:nvSpPr>
              <p:cNvPr id="4" name="타원 3">
                <a:extLst>
                  <a:ext uri="{FF2B5EF4-FFF2-40B4-BE49-F238E27FC236}">
                    <a16:creationId xmlns:a16="http://schemas.microsoft.com/office/drawing/2014/main" id="{AD3365E1-D35C-FE4D-703E-BEE7333389C4}"/>
                  </a:ext>
                </a:extLst>
              </p:cNvPr>
              <p:cNvSpPr/>
              <p:nvPr/>
            </p:nvSpPr>
            <p:spPr>
              <a:xfrm>
                <a:off x="1476471" y="4701475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/>
                  <a:t>rbt</a:t>
                </a:r>
                <a:r>
                  <a:rPr lang="en-US" altLang="ko-KR" dirty="0"/>
                  <a:t> $Weld</a:t>
                </a:r>
                <a:endParaRPr lang="ko-KR" altLang="en-US" dirty="0"/>
              </a:p>
            </p:txBody>
          </p:sp>
        </p:grpSp>
      </p:grpSp>
      <p:sp>
        <p:nvSpPr>
          <p:cNvPr id="21" name="사각형: 모서리가 접힌 도형 20">
            <a:extLst>
              <a:ext uri="{FF2B5EF4-FFF2-40B4-BE49-F238E27FC236}">
                <a16:creationId xmlns:a16="http://schemas.microsoft.com/office/drawing/2014/main" id="{DB926D2F-DFBD-8412-5ADF-EFF48CDDFE8A}"/>
              </a:ext>
            </a:extLst>
          </p:cNvPr>
          <p:cNvSpPr/>
          <p:nvPr/>
        </p:nvSpPr>
        <p:spPr>
          <a:xfrm>
            <a:off x="9316310" y="2557743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../sample/Lib/Robot/Weld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rbt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772646A-C193-829E-B2AE-9749CB2CD9D4}"/>
              </a:ext>
            </a:extLst>
          </p:cNvPr>
          <p:cNvSpPr txBox="1"/>
          <p:nvPr/>
        </p:nvSpPr>
        <p:spPr>
          <a:xfrm>
            <a:off x="6817869" y="1861486"/>
            <a:ext cx="49968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확장정의</a:t>
            </a:r>
            <a:r>
              <a:rPr lang="en-US" altLang="ko-KR" dirty="0"/>
              <a:t>2 : N </a:t>
            </a:r>
            <a:r>
              <a:rPr lang="ko-KR" altLang="en-US" dirty="0"/>
              <a:t>숫자 만큼 </a:t>
            </a:r>
            <a:endParaRPr lang="en-US" altLang="ko-KR" dirty="0"/>
          </a:p>
          <a:p>
            <a:r>
              <a:rPr lang="en-US" altLang="ko-KR" dirty="0"/>
              <a:t>groupName1~ groupNameN Loading 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156035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OrFlow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120A99-FD95-1369-3328-C124905A811D}"/>
              </a:ext>
            </a:extLst>
          </p:cNvPr>
          <p:cNvSpPr/>
          <p:nvPr/>
        </p:nvSpPr>
        <p:spPr>
          <a:xfrm>
            <a:off x="5666014" y="2445569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R3</a:t>
            </a:r>
            <a:endParaRPr lang="ko-KR" altLang="en-US" sz="12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74E5CB1-7F24-0E65-9659-E049F77B2F9A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3675289" y="3057410"/>
            <a:ext cx="1990725" cy="1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975CB8F8-D7F1-AC21-42DC-848CBF11A009}"/>
              </a:ext>
            </a:extLst>
          </p:cNvPr>
          <p:cNvSpPr/>
          <p:nvPr/>
        </p:nvSpPr>
        <p:spPr>
          <a:xfrm>
            <a:off x="1237342" y="2394629"/>
            <a:ext cx="2437947" cy="1325563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R1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C8E102A-BA5F-F0BD-125C-BFB23C786F22}"/>
              </a:ext>
            </a:extLst>
          </p:cNvPr>
          <p:cNvSpPr/>
          <p:nvPr/>
        </p:nvSpPr>
        <p:spPr>
          <a:xfrm>
            <a:off x="1237342" y="4303458"/>
            <a:ext cx="2437947" cy="1325563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R2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63C9F821-756B-3EDC-B400-1E1C0536BA9A}"/>
              </a:ext>
            </a:extLst>
          </p:cNvPr>
          <p:cNvCxnSpPr>
            <a:cxnSpLocks/>
            <a:stCxn id="15" idx="3"/>
            <a:endCxn id="9" idx="1"/>
          </p:cNvCxnSpPr>
          <p:nvPr/>
        </p:nvCxnSpPr>
        <p:spPr>
          <a:xfrm flipV="1">
            <a:off x="3675289" y="4966239"/>
            <a:ext cx="1990725" cy="1"/>
          </a:xfrm>
          <a:prstGeom prst="bentConnector3">
            <a:avLst>
              <a:gd name="adj1" fmla="val 50000"/>
            </a:avLst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DF18E3D-A992-ADEF-310E-185F13765CF3}"/>
              </a:ext>
            </a:extLst>
          </p:cNvPr>
          <p:cNvSpPr txBox="1"/>
          <p:nvPr/>
        </p:nvSpPr>
        <p:spPr>
          <a:xfrm>
            <a:off x="8248187" y="3672693"/>
            <a:ext cx="367167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[sys] 6.Alias = {</a:t>
            </a:r>
            <a:endParaRPr lang="ko-KR" altLang="en-US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   </a:t>
            </a:r>
            <a:endParaRPr lang="en-US" altLang="ko-KR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[flow] OrFlow = {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    R1 &gt; R3;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    R2 &gt; Copy1_R3;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    [aliases] = {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R3 = { Copy1_R3; }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    }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}</a:t>
            </a:r>
          </a:p>
          <a:p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}</a:t>
            </a:r>
            <a:endParaRPr lang="ko-KR" altLang="en-US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ko-KR" altLang="en-US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0C23021-40AA-00E4-7489-9C3DA5B96EA0}"/>
              </a:ext>
            </a:extLst>
          </p:cNvPr>
          <p:cNvSpPr/>
          <p:nvPr/>
        </p:nvSpPr>
        <p:spPr>
          <a:xfrm>
            <a:off x="5666014" y="4354398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R3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8396353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$SystemA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E284668-AADC-BBCB-FD0C-C38FD3BAC033}"/>
              </a:ext>
            </a:extLst>
          </p:cNvPr>
          <p:cNvSpPr/>
          <p:nvPr/>
        </p:nvSpPr>
        <p:spPr>
          <a:xfrm>
            <a:off x="1643289" y="2204358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R1</a:t>
            </a:r>
            <a:endParaRPr lang="ko-KR" altLang="en-US" sz="28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4743BFD-24B1-B058-BC70-ED691B775D89}"/>
              </a:ext>
            </a:extLst>
          </p:cNvPr>
          <p:cNvSpPr/>
          <p:nvPr/>
        </p:nvSpPr>
        <p:spPr>
          <a:xfrm>
            <a:off x="3428546" y="2204358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R2</a:t>
            </a:r>
            <a:endParaRPr lang="ko-KR" altLang="en-US" sz="2800" dirty="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D59A1C66-22B5-D827-49D2-3FA11731792D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>
            <a:off x="2746375" y="2737574"/>
            <a:ext cx="682171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061E75B7-681C-366D-275B-8BF147396AC9}"/>
              </a:ext>
            </a:extLst>
          </p:cNvPr>
          <p:cNvSpPr/>
          <p:nvPr/>
        </p:nvSpPr>
        <p:spPr>
          <a:xfrm>
            <a:off x="5213803" y="2204357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R3</a:t>
            </a:r>
            <a:endParaRPr lang="ko-KR" altLang="en-US" sz="2800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937DD01D-AD0B-1FA8-2019-457FFAB8C0FE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 flipV="1">
            <a:off x="4531632" y="2737573"/>
            <a:ext cx="682171" cy="1"/>
          </a:xfrm>
          <a:prstGeom prst="straightConnector1">
            <a:avLst/>
          </a:prstGeom>
          <a:ln w="57150" cmpd="dbl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4529DA7-F1E1-F0E2-637D-64CC7C6F697B}"/>
              </a:ext>
            </a:extLst>
          </p:cNvPr>
          <p:cNvSpPr/>
          <p:nvPr/>
        </p:nvSpPr>
        <p:spPr>
          <a:xfrm>
            <a:off x="6999060" y="2204356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R4</a:t>
            </a:r>
            <a:endParaRPr lang="ko-KR" altLang="en-US" sz="2800" dirty="0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BE733B42-1C78-BC2A-55A5-EA3ACDB67C78}"/>
              </a:ext>
            </a:extLst>
          </p:cNvPr>
          <p:cNvCxnSpPr>
            <a:cxnSpLocks/>
            <a:stCxn id="6" idx="3"/>
            <a:endCxn id="23" idx="1"/>
          </p:cNvCxnSpPr>
          <p:nvPr/>
        </p:nvCxnSpPr>
        <p:spPr>
          <a:xfrm flipV="1">
            <a:off x="6316889" y="2737572"/>
            <a:ext cx="682171" cy="1"/>
          </a:xfrm>
          <a:prstGeom prst="straightConnector1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  <a:prstDash val="dash"/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D9A5CA6-1556-A2DB-9B44-FFAA075F7066}"/>
              </a:ext>
            </a:extLst>
          </p:cNvPr>
          <p:cNvSpPr/>
          <p:nvPr/>
        </p:nvSpPr>
        <p:spPr>
          <a:xfrm>
            <a:off x="4081689" y="4195083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[R3]</a:t>
            </a:r>
          </a:p>
          <a:p>
            <a:pPr algn="ctr"/>
            <a:r>
              <a:rPr lang="en-US" altLang="ko-KR" sz="2800" dirty="0"/>
              <a:t>R5</a:t>
            </a:r>
            <a:endParaRPr lang="ko-KR" altLang="en-US" sz="2800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872A8B1-6758-977A-F148-0D8F06CC853E}"/>
              </a:ext>
            </a:extLst>
          </p:cNvPr>
          <p:cNvSpPr/>
          <p:nvPr/>
        </p:nvSpPr>
        <p:spPr>
          <a:xfrm>
            <a:off x="5866946" y="4195083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[R1;R2;R3]</a:t>
            </a:r>
          </a:p>
          <a:p>
            <a:pPr algn="ctr"/>
            <a:r>
              <a:rPr lang="en-US" altLang="ko-KR" sz="1600" dirty="0"/>
              <a:t>R6</a:t>
            </a:r>
            <a:endParaRPr lang="ko-KR" altLang="en-US" sz="16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438A902-C063-F394-7814-44C4B836C87F}"/>
              </a:ext>
            </a:extLst>
          </p:cNvPr>
          <p:cNvSpPr/>
          <p:nvPr/>
        </p:nvSpPr>
        <p:spPr>
          <a:xfrm>
            <a:off x="7652203" y="4195082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R7</a:t>
            </a:r>
            <a:endParaRPr lang="ko-KR" altLang="en-US" sz="2800" dirty="0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315903F4-6290-5819-44BD-E29DC12B52CE}"/>
              </a:ext>
            </a:extLst>
          </p:cNvPr>
          <p:cNvCxnSpPr>
            <a:cxnSpLocks/>
            <a:stCxn id="28" idx="3"/>
            <a:endCxn id="30" idx="1"/>
          </p:cNvCxnSpPr>
          <p:nvPr/>
        </p:nvCxnSpPr>
        <p:spPr>
          <a:xfrm flipV="1">
            <a:off x="6970032" y="4728298"/>
            <a:ext cx="682171" cy="1"/>
          </a:xfrm>
          <a:prstGeom prst="straightConnector1">
            <a:avLst/>
          </a:prstGeom>
          <a:ln w="57150" cmpd="dbl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4FE774E-D0B3-6228-F53A-C6E25BD2697C}"/>
              </a:ext>
            </a:extLst>
          </p:cNvPr>
          <p:cNvSpPr/>
          <p:nvPr/>
        </p:nvSpPr>
        <p:spPr>
          <a:xfrm>
            <a:off x="9437460" y="4195081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R8</a:t>
            </a:r>
            <a:endParaRPr lang="ko-KR" altLang="en-US" sz="2800" dirty="0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BCE5F096-013D-B399-F64B-7CCA327AC07B}"/>
              </a:ext>
            </a:extLst>
          </p:cNvPr>
          <p:cNvCxnSpPr>
            <a:cxnSpLocks/>
            <a:stCxn id="27" idx="3"/>
            <a:endCxn id="28" idx="1"/>
          </p:cNvCxnSpPr>
          <p:nvPr/>
        </p:nvCxnSpPr>
        <p:spPr>
          <a:xfrm>
            <a:off x="5184775" y="4728299"/>
            <a:ext cx="682171" cy="0"/>
          </a:xfrm>
          <a:prstGeom prst="straightConnector1">
            <a:avLst/>
          </a:prstGeom>
          <a:ln w="57150" cmpd="dbl">
            <a:solidFill>
              <a:schemeClr val="tx1">
                <a:lumMod val="75000"/>
                <a:lumOff val="25000"/>
              </a:schemeClr>
            </a:solidFill>
            <a:prstDash val="sysDot"/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B394657E-1D91-FDF8-9F12-E15F0BDFB1CC}"/>
              </a:ext>
            </a:extLst>
          </p:cNvPr>
          <p:cNvCxnSpPr>
            <a:cxnSpLocks/>
            <a:stCxn id="30" idx="3"/>
            <a:endCxn id="32" idx="1"/>
          </p:cNvCxnSpPr>
          <p:nvPr/>
        </p:nvCxnSpPr>
        <p:spPr>
          <a:xfrm flipV="1">
            <a:off x="8755289" y="4728297"/>
            <a:ext cx="682171" cy="1"/>
          </a:xfrm>
          <a:prstGeom prst="straightConnector1">
            <a:avLst/>
          </a:prstGeom>
          <a:ln w="57150" cmpd="sng">
            <a:solidFill>
              <a:schemeClr val="tx1">
                <a:lumMod val="75000"/>
                <a:lumOff val="25000"/>
              </a:schemeClr>
            </a:solidFill>
            <a:prstDash val="solid"/>
            <a:headEnd type="diamond" w="med" len="med"/>
            <a:tailEnd type="triangl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FCBA2FDB-59E5-E024-DDAB-2BE44772FB35}"/>
              </a:ext>
            </a:extLst>
          </p:cNvPr>
          <p:cNvCxnSpPr>
            <a:cxnSpLocks/>
            <a:stCxn id="6" idx="2"/>
            <a:endCxn id="28" idx="0"/>
          </p:cNvCxnSpPr>
          <p:nvPr/>
        </p:nvCxnSpPr>
        <p:spPr>
          <a:xfrm>
            <a:off x="5765346" y="3270788"/>
            <a:ext cx="653143" cy="924295"/>
          </a:xfrm>
          <a:prstGeom prst="straightConnector1">
            <a:avLst/>
          </a:prstGeom>
          <a:ln w="57150" cmpd="sng">
            <a:solidFill>
              <a:schemeClr val="tx1">
                <a:lumMod val="75000"/>
                <a:lumOff val="25000"/>
              </a:schemeClr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DAC20DB-038A-2294-B285-E3467F603CFA}"/>
              </a:ext>
            </a:extLst>
          </p:cNvPr>
          <p:cNvSpPr txBox="1"/>
          <p:nvPr/>
        </p:nvSpPr>
        <p:spPr>
          <a:xfrm>
            <a:off x="740444" y="5400014"/>
            <a:ext cx="15881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[safetyVertex]</a:t>
            </a:r>
          </a:p>
          <a:p>
            <a:pPr algn="ctr"/>
            <a:r>
              <a:rPr lang="en-US" altLang="ko-KR" dirty="0"/>
              <a:t>Vertex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2FD1D8-0514-90A8-E342-EB959215E3D0}"/>
              </a:ext>
            </a:extLst>
          </p:cNvPr>
          <p:cNvSpPr txBox="1"/>
          <p:nvPr/>
        </p:nvSpPr>
        <p:spPr>
          <a:xfrm>
            <a:off x="2209346" y="553851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/>
              <a:t>safety</a:t>
            </a:r>
            <a:r>
              <a:rPr lang="ko-KR" altLang="en-US" dirty="0"/>
              <a:t>는 이름 앞에 </a:t>
            </a:r>
            <a:r>
              <a:rPr lang="en-US" altLang="ko-KR" dirty="0"/>
              <a:t>“ [] “ </a:t>
            </a:r>
            <a:r>
              <a:rPr lang="ko-KR" altLang="en-US" dirty="0"/>
              <a:t>규격으로 작성한다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2B4F6F-DE44-A9C1-9AB5-E944AE837351}"/>
              </a:ext>
            </a:extLst>
          </p:cNvPr>
          <p:cNvSpPr txBox="1"/>
          <p:nvPr/>
        </p:nvSpPr>
        <p:spPr>
          <a:xfrm>
            <a:off x="740444" y="6139642"/>
            <a:ext cx="28039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[safety1; safety2; safety3]</a:t>
            </a:r>
          </a:p>
          <a:p>
            <a:pPr algn="ctr"/>
            <a:r>
              <a:rPr lang="en-US" altLang="ko-KR" dirty="0"/>
              <a:t>Vertex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A4DBB6A-28A3-315A-94B4-DD1AB6B0AF57}"/>
              </a:ext>
            </a:extLst>
          </p:cNvPr>
          <p:cNvSpPr txBox="1"/>
          <p:nvPr/>
        </p:nvSpPr>
        <p:spPr>
          <a:xfrm>
            <a:off x="3653517" y="627814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/>
              <a:t>safety “ ; “ </a:t>
            </a:r>
            <a:r>
              <a:rPr lang="ko-KR" altLang="en-US" dirty="0"/>
              <a:t>를 이용하여 복수 조건도 입력가능</a:t>
            </a:r>
          </a:p>
        </p:txBody>
      </p:sp>
    </p:spTree>
    <p:extLst>
      <p:ext uri="{BB962C8B-B14F-4D97-AF65-F5344CB8AC3E}">
        <p14:creationId xmlns:p14="http://schemas.microsoft.com/office/powerpoint/2010/main" val="32836769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B50949-254E-820C-BEAD-92AF490FC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S201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A31915F-3076-7B41-1E21-D55036EB9A86}"/>
              </a:ext>
            </a:extLst>
          </p:cNvPr>
          <p:cNvSpPr/>
          <p:nvPr/>
        </p:nvSpPr>
        <p:spPr>
          <a:xfrm>
            <a:off x="1457325" y="2781300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R1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1ACB653-69B0-1FF6-A8CF-0DAD51ECD5C9}"/>
              </a:ext>
            </a:extLst>
          </p:cNvPr>
          <p:cNvSpPr/>
          <p:nvPr/>
        </p:nvSpPr>
        <p:spPr>
          <a:xfrm>
            <a:off x="3362324" y="2781300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R2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BD66D9F-77D0-2B21-E56B-A398896B95C7}"/>
              </a:ext>
            </a:extLst>
          </p:cNvPr>
          <p:cNvSpPr/>
          <p:nvPr/>
        </p:nvSpPr>
        <p:spPr>
          <a:xfrm>
            <a:off x="3362323" y="4144962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R3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A09CCDC-E45F-7790-1769-ABADB3EB8AA2}"/>
              </a:ext>
            </a:extLst>
          </p:cNvPr>
          <p:cNvSpPr/>
          <p:nvPr/>
        </p:nvSpPr>
        <p:spPr>
          <a:xfrm>
            <a:off x="5267323" y="2781300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R5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920CC6F-9DD9-3CCD-7475-1B8780A32E37}"/>
              </a:ext>
            </a:extLst>
          </p:cNvPr>
          <p:cNvSpPr/>
          <p:nvPr/>
        </p:nvSpPr>
        <p:spPr>
          <a:xfrm>
            <a:off x="3362322" y="5410200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R4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0452AC0-0510-A569-E7EE-997760C1AB10}"/>
              </a:ext>
            </a:extLst>
          </p:cNvPr>
          <p:cNvSpPr/>
          <p:nvPr/>
        </p:nvSpPr>
        <p:spPr>
          <a:xfrm>
            <a:off x="5267322" y="4144962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R6</a:t>
            </a:r>
            <a:endParaRPr lang="ko-KR" altLang="en-US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266EB772-C9D7-DFFA-0675-BA586FE44C63}"/>
              </a:ext>
            </a:extLst>
          </p:cNvPr>
          <p:cNvCxnSpPr>
            <a:stCxn id="7" idx="2"/>
            <a:endCxn id="9" idx="0"/>
          </p:cNvCxnSpPr>
          <p:nvPr/>
        </p:nvCxnSpPr>
        <p:spPr>
          <a:xfrm flipH="1">
            <a:off x="5614985" y="3657600"/>
            <a:ext cx="1" cy="48736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509C42A3-844F-3430-A413-C8899E63F0A7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flipH="1">
            <a:off x="3709986" y="3657600"/>
            <a:ext cx="1" cy="48736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7401A9B3-FA95-A08E-5929-CF80FE872F2F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 flipH="1">
            <a:off x="3709985" y="5021262"/>
            <a:ext cx="1" cy="38893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01A1F5B9-5A20-F929-E463-7F3D587F4CE2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2152650" y="3219450"/>
            <a:ext cx="120967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8FAA0A7E-EBCF-3A78-029F-10620FDC7700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4057649" y="3219450"/>
            <a:ext cx="120967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E3FAA85-A9A1-04BF-636A-57F3FCF556EF}"/>
              </a:ext>
            </a:extLst>
          </p:cNvPr>
          <p:cNvSpPr txBox="1"/>
          <p:nvPr/>
        </p:nvSpPr>
        <p:spPr>
          <a:xfrm>
            <a:off x="254547" y="4754066"/>
            <a:ext cx="29386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동시행위그룹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방법</a:t>
            </a:r>
            <a:r>
              <a:rPr lang="en-US" altLang="ko-KR" dirty="0"/>
              <a:t>: </a:t>
            </a:r>
            <a:r>
              <a:rPr lang="ko-KR" altLang="en-US" dirty="0"/>
              <a:t>무방향라인으로 연결</a:t>
            </a:r>
          </a:p>
        </p:txBody>
      </p:sp>
      <p:sp>
        <p:nvSpPr>
          <p:cNvPr id="3" name="사각형: 빗면 2">
            <a:extLst>
              <a:ext uri="{FF2B5EF4-FFF2-40B4-BE49-F238E27FC236}">
                <a16:creationId xmlns:a16="http://schemas.microsoft.com/office/drawing/2014/main" id="{EA0B0213-28F7-C9A6-DE4A-8FF0E176A7E2}"/>
              </a:ext>
            </a:extLst>
          </p:cNvPr>
          <p:cNvSpPr/>
          <p:nvPr/>
        </p:nvSpPr>
        <p:spPr>
          <a:xfrm>
            <a:off x="8109908" y="4356847"/>
            <a:ext cx="2695552" cy="1858681"/>
          </a:xfrm>
          <a:prstGeom prst="bevel">
            <a:avLst>
              <a:gd name="adj" fmla="val 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2"/>
                </a:solidFill>
              </a:rPr>
              <a:t>M[manualLamp2]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E[emgLamp2]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D[dryrunLamp2]</a:t>
            </a:r>
          </a:p>
        </p:txBody>
      </p:sp>
      <p:sp>
        <p:nvSpPr>
          <p:cNvPr id="10" name="사각형: 빗면 9">
            <a:extLst>
              <a:ext uri="{FF2B5EF4-FFF2-40B4-BE49-F238E27FC236}">
                <a16:creationId xmlns:a16="http://schemas.microsoft.com/office/drawing/2014/main" id="{24B8EA58-FC9B-F3F1-C35D-0F76F046E22A}"/>
              </a:ext>
            </a:extLst>
          </p:cNvPr>
          <p:cNvSpPr/>
          <p:nvPr/>
        </p:nvSpPr>
        <p:spPr>
          <a:xfrm>
            <a:off x="8253696" y="478176"/>
            <a:ext cx="3591555" cy="3534697"/>
          </a:xfrm>
          <a:prstGeom prst="bevel">
            <a:avLst>
              <a:gd name="adj" fmla="val 16754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2"/>
                </a:solidFill>
              </a:rPr>
              <a:t>A[autoBtn1]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M[manualBtn1]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E[emgBtn1]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S[stopBtn1]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C[clearBtn1]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R[runBtn1]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D[dryrunBtn1]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H[homeBtn1]</a:t>
            </a:r>
            <a:endParaRPr lang="en-US" altLang="ko-KR" sz="1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14185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S202</a:t>
            </a:r>
            <a:endParaRPr lang="ko-KR" altLang="en-US" dirty="0"/>
          </a:p>
        </p:txBody>
      </p:sp>
      <p:sp>
        <p:nvSpPr>
          <p:cNvPr id="4" name="사각형: 빗면 3">
            <a:extLst>
              <a:ext uri="{FF2B5EF4-FFF2-40B4-BE49-F238E27FC236}">
                <a16:creationId xmlns:a16="http://schemas.microsoft.com/office/drawing/2014/main" id="{46DE3FC5-F63B-4762-025F-E4864E3BE855}"/>
              </a:ext>
            </a:extLst>
          </p:cNvPr>
          <p:cNvSpPr/>
          <p:nvPr/>
        </p:nvSpPr>
        <p:spPr>
          <a:xfrm>
            <a:off x="1658871" y="2561303"/>
            <a:ext cx="3591555" cy="3534697"/>
          </a:xfrm>
          <a:prstGeom prst="bevel">
            <a:avLst>
              <a:gd name="adj" fmla="val 16754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2"/>
                </a:solidFill>
              </a:rPr>
              <a:t>A[autoBtn1]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M[manualBtn1]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E[emgBtn1]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S[stopBtn1]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C[clearBtn1]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R[runBtn1]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D[dryrunBtn1]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H[homeBtn1]</a:t>
            </a:r>
            <a:endParaRPr lang="en-US" altLang="ko-KR" sz="1400" dirty="0">
              <a:solidFill>
                <a:schemeClr val="bg2"/>
              </a:solidFill>
            </a:endParaRPr>
          </a:p>
        </p:txBody>
      </p:sp>
      <p:sp>
        <p:nvSpPr>
          <p:cNvPr id="5" name="사각형: 빗면 4">
            <a:extLst>
              <a:ext uri="{FF2B5EF4-FFF2-40B4-BE49-F238E27FC236}">
                <a16:creationId xmlns:a16="http://schemas.microsoft.com/office/drawing/2014/main" id="{DB236E01-5964-6AEB-7B99-CC2A9EE7249D}"/>
              </a:ext>
            </a:extLst>
          </p:cNvPr>
          <p:cNvSpPr/>
          <p:nvPr/>
        </p:nvSpPr>
        <p:spPr>
          <a:xfrm>
            <a:off x="6427516" y="2561302"/>
            <a:ext cx="3591555" cy="3534697"/>
          </a:xfrm>
          <a:prstGeom prst="bevel">
            <a:avLst>
              <a:gd name="adj" fmla="val 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2"/>
                </a:solidFill>
              </a:rPr>
              <a:t>R[runLamp1]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S[stopLamp1]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M[manualLamp1]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E[emgLamp1]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D[dryrunLamp1]</a:t>
            </a:r>
          </a:p>
        </p:txBody>
      </p:sp>
    </p:spTree>
    <p:extLst>
      <p:ext uri="{BB962C8B-B14F-4D97-AF65-F5344CB8AC3E}">
        <p14:creationId xmlns:p14="http://schemas.microsoft.com/office/powerpoint/2010/main" val="907386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7EE7A1-7B14-06A7-414F-ACB9F852E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S101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6BBB1D-8F33-F2F4-5E18-D4FAFA795448}"/>
              </a:ext>
            </a:extLst>
          </p:cNvPr>
          <p:cNvSpPr txBox="1"/>
          <p:nvPr/>
        </p:nvSpPr>
        <p:spPr>
          <a:xfrm>
            <a:off x="3985297" y="4008142"/>
            <a:ext cx="39177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Loading </a:t>
            </a:r>
            <a:r>
              <a:rPr lang="ko-KR" altLang="en-US" dirty="0"/>
              <a:t>시스템 경로   →</a:t>
            </a:r>
            <a:endParaRPr lang="en-US" altLang="ko-KR" dirty="0"/>
          </a:p>
          <a:p>
            <a:r>
              <a:rPr lang="en-US" altLang="ko-KR" dirty="0"/>
              <a:t>[</a:t>
            </a:r>
            <a:r>
              <a:rPr lang="ko-KR" altLang="en-US" dirty="0"/>
              <a:t>이름지정</a:t>
            </a:r>
            <a:r>
              <a:rPr lang="en-US" altLang="ko-KR" dirty="0"/>
              <a:t>]   	        </a:t>
            </a:r>
            <a:r>
              <a:rPr lang="ko-KR" altLang="en-US" dirty="0"/>
              <a:t>→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BCA628-F50A-2352-F68D-0EA3A5DEBE9B}"/>
              </a:ext>
            </a:extLst>
          </p:cNvPr>
          <p:cNvSpPr txBox="1"/>
          <p:nvPr/>
        </p:nvSpPr>
        <p:spPr>
          <a:xfrm>
            <a:off x="652831" y="2904181"/>
            <a:ext cx="96762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외부 시스템 </a:t>
            </a:r>
            <a:r>
              <a:rPr lang="en-US" altLang="ko-KR" dirty="0"/>
              <a:t>Call </a:t>
            </a:r>
            <a:r>
              <a:rPr lang="ko-KR" altLang="en-US" dirty="0"/>
              <a:t>경우에는 시스템을 </a:t>
            </a:r>
            <a:r>
              <a:rPr lang="en-US" altLang="ko-KR" dirty="0"/>
              <a:t>Loading </a:t>
            </a:r>
            <a:r>
              <a:rPr lang="ko-KR" altLang="en-US" dirty="0"/>
              <a:t>해야 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Loading </a:t>
            </a:r>
            <a:r>
              <a:rPr lang="ko-KR" altLang="en-US" dirty="0"/>
              <a:t>도형 </a:t>
            </a:r>
            <a:r>
              <a:rPr lang="en-US" altLang="ko-KR" dirty="0"/>
              <a:t>: </a:t>
            </a:r>
            <a:r>
              <a:rPr lang="ko-KR" altLang="en-US" dirty="0"/>
              <a:t>모서리가 접힌 사각형  사용</a:t>
            </a:r>
          </a:p>
        </p:txBody>
      </p:sp>
      <p:sp>
        <p:nvSpPr>
          <p:cNvPr id="11" name="사각형: 모서리가 접힌 도형 10">
            <a:extLst>
              <a:ext uri="{FF2B5EF4-FFF2-40B4-BE49-F238E27FC236}">
                <a16:creationId xmlns:a16="http://schemas.microsoft.com/office/drawing/2014/main" id="{315E1109-CE1F-AED5-1B4F-B96C02A1EF9A}"/>
              </a:ext>
            </a:extLst>
          </p:cNvPr>
          <p:cNvSpPr/>
          <p:nvPr/>
        </p:nvSpPr>
        <p:spPr>
          <a:xfrm>
            <a:off x="6846575" y="3930359"/>
            <a:ext cx="2265308" cy="927391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../Sample/lib/Cylinder/Double</a:t>
            </a:r>
          </a:p>
          <a:p>
            <a:pPr algn="ctr"/>
            <a:r>
              <a:rPr lang="en-US" altLang="ko-KR" sz="1600" dirty="0"/>
              <a:t>[Pin]</a:t>
            </a:r>
            <a:endParaRPr lang="ko-KR" altLang="en-US" sz="1600" dirty="0"/>
          </a:p>
        </p:txBody>
      </p:sp>
      <p:sp>
        <p:nvSpPr>
          <p:cNvPr id="3" name="사각형: 모서리가 접힌 도형 2">
            <a:extLst>
              <a:ext uri="{FF2B5EF4-FFF2-40B4-BE49-F238E27FC236}">
                <a16:creationId xmlns:a16="http://schemas.microsoft.com/office/drawing/2014/main" id="{03FFF656-9483-33FC-B597-3A02BDD38418}"/>
              </a:ext>
            </a:extLst>
          </p:cNvPr>
          <p:cNvSpPr/>
          <p:nvPr/>
        </p:nvSpPr>
        <p:spPr>
          <a:xfrm>
            <a:off x="6846575" y="5237597"/>
            <a:ext cx="2265308" cy="927391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../Sample/lib/Robot/Weld</a:t>
            </a:r>
          </a:p>
          <a:p>
            <a:pPr algn="ctr"/>
            <a:r>
              <a:rPr lang="en-US" altLang="ko-KR" sz="1600" dirty="0"/>
              <a:t>[Rbt1]</a:t>
            </a:r>
            <a:endParaRPr lang="ko-KR" altLang="en-US" sz="1600" dirty="0"/>
          </a:p>
        </p:txBody>
      </p:sp>
      <p:sp>
        <p:nvSpPr>
          <p:cNvPr id="4" name="사각형: 모서리가 접힌 도형 3">
            <a:extLst>
              <a:ext uri="{FF2B5EF4-FFF2-40B4-BE49-F238E27FC236}">
                <a16:creationId xmlns:a16="http://schemas.microsoft.com/office/drawing/2014/main" id="{479D59D1-5025-C5B1-ED3B-A0ECB4F8AAB2}"/>
              </a:ext>
            </a:extLst>
          </p:cNvPr>
          <p:cNvSpPr/>
          <p:nvPr/>
        </p:nvSpPr>
        <p:spPr>
          <a:xfrm>
            <a:off x="7579820" y="2213702"/>
            <a:ext cx="2265308" cy="927391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../Sample/lib/Cylinder/Double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dirty="0" err="1"/>
              <a:t>Pin2</a:t>
            </a:r>
            <a:r>
              <a:rPr lang="en-US" altLang="ko-KR" sz="1600" dirty="0"/>
              <a:t>]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346780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7EE7A1-7B14-06A7-414F-ACB9F852E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S102</a:t>
            </a:r>
            <a:endParaRPr lang="ko-KR" altLang="en-US" dirty="0"/>
          </a:p>
        </p:txBody>
      </p:sp>
      <p:sp>
        <p:nvSpPr>
          <p:cNvPr id="11" name="사각형: 모서리가 접힌 도형 10">
            <a:extLst>
              <a:ext uri="{FF2B5EF4-FFF2-40B4-BE49-F238E27FC236}">
                <a16:creationId xmlns:a16="http://schemas.microsoft.com/office/drawing/2014/main" id="{315E1109-CE1F-AED5-1B4F-B96C02A1EF9A}"/>
              </a:ext>
            </a:extLst>
          </p:cNvPr>
          <p:cNvSpPr/>
          <p:nvPr/>
        </p:nvSpPr>
        <p:spPr>
          <a:xfrm>
            <a:off x="6846575" y="3930359"/>
            <a:ext cx="2265308" cy="927391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../Sample/lib/Cylinder/Double</a:t>
            </a:r>
          </a:p>
          <a:p>
            <a:pPr algn="ctr"/>
            <a:r>
              <a:rPr lang="en-US" altLang="ko-KR" sz="1600" dirty="0"/>
              <a:t>[Pin]</a:t>
            </a:r>
            <a:endParaRPr lang="ko-KR" altLang="en-US" sz="1600" dirty="0"/>
          </a:p>
        </p:txBody>
      </p:sp>
      <p:sp>
        <p:nvSpPr>
          <p:cNvPr id="3" name="사각형: 모서리가 접힌 도형 2">
            <a:extLst>
              <a:ext uri="{FF2B5EF4-FFF2-40B4-BE49-F238E27FC236}">
                <a16:creationId xmlns:a16="http://schemas.microsoft.com/office/drawing/2014/main" id="{03FFF656-9483-33FC-B597-3A02BDD38418}"/>
              </a:ext>
            </a:extLst>
          </p:cNvPr>
          <p:cNvSpPr/>
          <p:nvPr/>
        </p:nvSpPr>
        <p:spPr>
          <a:xfrm>
            <a:off x="6846575" y="5237597"/>
            <a:ext cx="2265308" cy="927391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../Sample/lib/Robot/Weld</a:t>
            </a:r>
          </a:p>
          <a:p>
            <a:pPr algn="ctr"/>
            <a:r>
              <a:rPr lang="en-US" altLang="ko-KR" sz="1600" dirty="0"/>
              <a:t>[Rbt1]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799963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FEX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7635A7D-094A-7E28-E7A6-0073FF8BBEC2}"/>
              </a:ext>
            </a:extLst>
          </p:cNvPr>
          <p:cNvSpPr/>
          <p:nvPr/>
        </p:nvSpPr>
        <p:spPr>
          <a:xfrm>
            <a:off x="6326175" y="2993381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R2</a:t>
            </a:r>
            <a:endParaRPr lang="ko-KR" altLang="en-US" sz="1200" dirty="0"/>
          </a:p>
        </p:txBody>
      </p:sp>
      <p:cxnSp>
        <p:nvCxnSpPr>
          <p:cNvPr id="5" name="연결선: 꺾임 4">
            <a:extLst>
              <a:ext uri="{FF2B5EF4-FFF2-40B4-BE49-F238E27FC236}">
                <a16:creationId xmlns:a16="http://schemas.microsoft.com/office/drawing/2014/main" id="{A26142C6-04FA-DB58-2BDA-17C170B1E215}"/>
              </a:ext>
            </a:extLst>
          </p:cNvPr>
          <p:cNvCxnSpPr>
            <a:cxnSpLocks/>
            <a:stCxn id="15" idx="3"/>
            <a:endCxn id="3" idx="1"/>
          </p:cNvCxnSpPr>
          <p:nvPr/>
        </p:nvCxnSpPr>
        <p:spPr>
          <a:xfrm>
            <a:off x="4974102" y="3004242"/>
            <a:ext cx="1352073" cy="52235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E20F75E5-4691-EC05-2730-B5EAC808B068}"/>
              </a:ext>
            </a:extLst>
          </p:cNvPr>
          <p:cNvSpPr/>
          <p:nvPr/>
        </p:nvSpPr>
        <p:spPr>
          <a:xfrm>
            <a:off x="9316310" y="2557743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../Sample/lib/Cylinder/Single </a:t>
            </a:r>
          </a:p>
          <a:p>
            <a:pPr algn="ctr"/>
            <a:r>
              <a:rPr lang="en-US" altLang="ko-KR" dirty="0"/>
              <a:t>[Pin]</a:t>
            </a:r>
            <a:endParaRPr lang="ko-KR" altLang="en-US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8977801D-C97E-B5D8-BED1-D58B75959625}"/>
              </a:ext>
            </a:extLst>
          </p:cNvPr>
          <p:cNvGrpSpPr/>
          <p:nvPr/>
        </p:nvGrpSpPr>
        <p:grpSpPr>
          <a:xfrm>
            <a:off x="657046" y="4222092"/>
            <a:ext cx="4427269" cy="2126950"/>
            <a:chOff x="3001992" y="4222092"/>
            <a:chExt cx="4427269" cy="212695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217B25AD-148C-7929-3495-54B7F85C1125}"/>
                </a:ext>
              </a:extLst>
            </p:cNvPr>
            <p:cNvSpPr/>
            <p:nvPr/>
          </p:nvSpPr>
          <p:spPr>
            <a:xfrm>
              <a:off x="3001992" y="4222092"/>
              <a:ext cx="4427269" cy="2126950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R2</a:t>
              </a:r>
              <a:endParaRPr lang="ko-KR" altLang="en-US" sz="1200" dirty="0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D59DEEE8-CD92-F7D6-18E7-C7B08806533D}"/>
                </a:ext>
              </a:extLst>
            </p:cNvPr>
            <p:cNvSpPr/>
            <p:nvPr/>
          </p:nvSpPr>
          <p:spPr>
            <a:xfrm>
              <a:off x="3200400" y="5244860"/>
              <a:ext cx="802257" cy="38818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</a:t>
              </a:r>
            </a:p>
            <a:p>
              <a:pPr algn="ctr"/>
              <a:r>
                <a:rPr lang="en-US" altLang="ko-KR" sz="1000" dirty="0"/>
                <a:t>$ADV</a:t>
              </a:r>
              <a:endParaRPr lang="ko-KR" altLang="en-US" sz="1000" dirty="0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9D14CC64-D163-FFD9-E5DE-99B1C5BF5377}"/>
                </a:ext>
              </a:extLst>
            </p:cNvPr>
            <p:cNvSpPr/>
            <p:nvPr/>
          </p:nvSpPr>
          <p:spPr>
            <a:xfrm>
              <a:off x="4814497" y="5669812"/>
              <a:ext cx="802257" cy="38818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</a:t>
              </a:r>
            </a:p>
            <a:p>
              <a:pPr algn="ctr"/>
              <a:r>
                <a:rPr lang="en-US" altLang="ko-KR" sz="1000" dirty="0"/>
                <a:t>$RET</a:t>
              </a:r>
              <a:endParaRPr lang="ko-KR" altLang="en-US" sz="1000" dirty="0"/>
            </a:p>
          </p:txBody>
        </p:sp>
        <p:cxnSp>
          <p:nvCxnSpPr>
            <p:cNvPr id="11" name="연결선: 꺾임 10">
              <a:extLst>
                <a:ext uri="{FF2B5EF4-FFF2-40B4-BE49-F238E27FC236}">
                  <a16:creationId xmlns:a16="http://schemas.microsoft.com/office/drawing/2014/main" id="{1C61136D-C8E0-F297-C80B-11CADCED0521}"/>
                </a:ext>
              </a:extLst>
            </p:cNvPr>
            <p:cNvCxnSpPr>
              <a:stCxn id="8" idx="6"/>
              <a:endCxn id="9" idx="2"/>
            </p:cNvCxnSpPr>
            <p:nvPr/>
          </p:nvCxnSpPr>
          <p:spPr>
            <a:xfrm>
              <a:off x="4002657" y="5438955"/>
              <a:ext cx="811840" cy="42495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35C93ED0-E814-09C5-00AB-F9992944072D}"/>
                </a:ext>
              </a:extLst>
            </p:cNvPr>
            <p:cNvSpPr/>
            <p:nvPr/>
          </p:nvSpPr>
          <p:spPr>
            <a:xfrm>
              <a:off x="6096000" y="5281623"/>
              <a:ext cx="802257" cy="38818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</a:t>
              </a:r>
            </a:p>
            <a:p>
              <a:pPr algn="ctr"/>
              <a:r>
                <a:rPr lang="en-US" altLang="ko-KR" sz="1000" dirty="0"/>
                <a:t>$ADV</a:t>
              </a:r>
              <a:endParaRPr lang="ko-KR" altLang="en-US" sz="1000" dirty="0"/>
            </a:p>
          </p:txBody>
        </p:sp>
      </p:grpSp>
      <p:sp>
        <p:nvSpPr>
          <p:cNvPr id="10" name="사각형: 모서리가 접힌 도형 9">
            <a:extLst>
              <a:ext uri="{FF2B5EF4-FFF2-40B4-BE49-F238E27FC236}">
                <a16:creationId xmlns:a16="http://schemas.microsoft.com/office/drawing/2014/main" id="{506F9700-7E22-265C-3A7E-6351A49C08CE}"/>
              </a:ext>
            </a:extLst>
          </p:cNvPr>
          <p:cNvSpPr/>
          <p:nvPr/>
        </p:nvSpPr>
        <p:spPr>
          <a:xfrm>
            <a:off x="9316310" y="4222092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../Sample/lib/Cylinder/Single </a:t>
            </a:r>
          </a:p>
          <a:p>
            <a:pPr algn="ctr"/>
            <a:r>
              <a:rPr lang="en-US" altLang="ko-KR" dirty="0"/>
              <a:t>[Pin]5</a:t>
            </a:r>
            <a:endParaRPr lang="ko-KR" altLang="en-US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195B5BE1-15C8-4C51-6305-FB64693439BC}"/>
              </a:ext>
            </a:extLst>
          </p:cNvPr>
          <p:cNvGrpSpPr/>
          <p:nvPr/>
        </p:nvGrpSpPr>
        <p:grpSpPr>
          <a:xfrm>
            <a:off x="546833" y="1940767"/>
            <a:ext cx="4427269" cy="2126950"/>
            <a:chOff x="3001992" y="4222092"/>
            <a:chExt cx="4427269" cy="2126950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9AAA99B1-39AA-E637-6E2E-36AAA7408885}"/>
                </a:ext>
              </a:extLst>
            </p:cNvPr>
            <p:cNvSpPr/>
            <p:nvPr/>
          </p:nvSpPr>
          <p:spPr>
            <a:xfrm>
              <a:off x="3001992" y="4222092"/>
              <a:ext cx="4427269" cy="2126950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R1</a:t>
              </a:r>
              <a:endParaRPr lang="ko-KR" altLang="en-US" sz="1200" dirty="0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C2E31DE0-D7E6-6EFF-621C-8F3377809418}"/>
                </a:ext>
              </a:extLst>
            </p:cNvPr>
            <p:cNvSpPr/>
            <p:nvPr/>
          </p:nvSpPr>
          <p:spPr>
            <a:xfrm>
              <a:off x="3200400" y="5244860"/>
              <a:ext cx="802257" cy="38818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</a:t>
              </a:r>
            </a:p>
            <a:p>
              <a:pPr algn="ctr"/>
              <a:r>
                <a:rPr lang="en-US" altLang="ko-KR" sz="1000" dirty="0"/>
                <a:t>$ADV</a:t>
              </a:r>
              <a:endParaRPr lang="ko-KR" altLang="en-US" sz="1000" dirty="0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C1A102AA-BD6A-B7C8-F949-A28A9EA3A7ED}"/>
                </a:ext>
              </a:extLst>
            </p:cNvPr>
            <p:cNvSpPr/>
            <p:nvPr/>
          </p:nvSpPr>
          <p:spPr>
            <a:xfrm>
              <a:off x="4814497" y="5669812"/>
              <a:ext cx="802257" cy="38818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</a:t>
              </a:r>
            </a:p>
            <a:p>
              <a:pPr algn="ctr"/>
              <a:r>
                <a:rPr lang="en-US" altLang="ko-KR" sz="1000" dirty="0"/>
                <a:t>$RET</a:t>
              </a:r>
              <a:endParaRPr lang="ko-KR" altLang="en-US" sz="1000" dirty="0"/>
            </a:p>
          </p:txBody>
        </p:sp>
        <p:cxnSp>
          <p:nvCxnSpPr>
            <p:cNvPr id="18" name="연결선: 꺾임 17">
              <a:extLst>
                <a:ext uri="{FF2B5EF4-FFF2-40B4-BE49-F238E27FC236}">
                  <a16:creationId xmlns:a16="http://schemas.microsoft.com/office/drawing/2014/main" id="{38139240-D571-9FFA-C0C5-4D87BDB7B616}"/>
                </a:ext>
              </a:extLst>
            </p:cNvPr>
            <p:cNvCxnSpPr>
              <a:stCxn id="16" idx="6"/>
              <a:endCxn id="17" idx="2"/>
            </p:cNvCxnSpPr>
            <p:nvPr/>
          </p:nvCxnSpPr>
          <p:spPr>
            <a:xfrm>
              <a:off x="4002657" y="5438955"/>
              <a:ext cx="811840" cy="42495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사각형: 빗면 20">
            <a:extLst>
              <a:ext uri="{FF2B5EF4-FFF2-40B4-BE49-F238E27FC236}">
                <a16:creationId xmlns:a16="http://schemas.microsoft.com/office/drawing/2014/main" id="{761369C6-4B3E-CA93-1C5A-595CA223C70C}"/>
              </a:ext>
            </a:extLst>
          </p:cNvPr>
          <p:cNvSpPr/>
          <p:nvPr/>
        </p:nvSpPr>
        <p:spPr>
          <a:xfrm>
            <a:off x="8109908" y="4356847"/>
            <a:ext cx="2695552" cy="1858681"/>
          </a:xfrm>
          <a:prstGeom prst="bevel">
            <a:avLst>
              <a:gd name="adj" fmla="val 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2"/>
                </a:solidFill>
              </a:rPr>
              <a:t>M[manualLamp2]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E[emgLamp2]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D[dryrunLamp2]</a:t>
            </a:r>
          </a:p>
        </p:txBody>
      </p:sp>
      <p:sp>
        <p:nvSpPr>
          <p:cNvPr id="22" name="사각형: 빗면 21">
            <a:extLst>
              <a:ext uri="{FF2B5EF4-FFF2-40B4-BE49-F238E27FC236}">
                <a16:creationId xmlns:a16="http://schemas.microsoft.com/office/drawing/2014/main" id="{33D1FF94-3006-61E4-0E45-D51CC70F55D6}"/>
              </a:ext>
            </a:extLst>
          </p:cNvPr>
          <p:cNvSpPr/>
          <p:nvPr/>
        </p:nvSpPr>
        <p:spPr>
          <a:xfrm>
            <a:off x="8253696" y="478176"/>
            <a:ext cx="3591555" cy="3534697"/>
          </a:xfrm>
          <a:prstGeom prst="bevel">
            <a:avLst>
              <a:gd name="adj" fmla="val 16754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2"/>
                </a:solidFill>
              </a:rPr>
              <a:t>A[autoBtn1]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M[manualBtn1]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E[emgBtn1]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S[stopBtn1]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C[clearBtn1]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R[runBtn1]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D[dryrunBtn1]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H[homeBtn1]</a:t>
            </a:r>
            <a:endParaRPr lang="en-US" altLang="ko-KR" sz="1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2561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</a:t>
            </a:r>
            <a:endParaRPr lang="ko-KR" altLang="en-US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B59930BF-EFE8-0861-D55E-FEAC7FD46A32}"/>
              </a:ext>
            </a:extLst>
          </p:cNvPr>
          <p:cNvSpPr/>
          <p:nvPr/>
        </p:nvSpPr>
        <p:spPr>
          <a:xfrm>
            <a:off x="3367314" y="2622445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R11</a:t>
            </a:r>
            <a:endParaRPr lang="ko-KR" altLang="en-US" sz="12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7635A7D-094A-7E28-E7A6-0073FF8BBEC2}"/>
              </a:ext>
            </a:extLst>
          </p:cNvPr>
          <p:cNvSpPr/>
          <p:nvPr/>
        </p:nvSpPr>
        <p:spPr>
          <a:xfrm>
            <a:off x="6326175" y="2993381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FEX.R2</a:t>
            </a:r>
            <a:endParaRPr lang="ko-KR" altLang="en-US" sz="1200" dirty="0"/>
          </a:p>
        </p:txBody>
      </p:sp>
      <p:cxnSp>
        <p:nvCxnSpPr>
          <p:cNvPr id="5" name="연결선: 꺾임 4">
            <a:extLst>
              <a:ext uri="{FF2B5EF4-FFF2-40B4-BE49-F238E27FC236}">
                <a16:creationId xmlns:a16="http://schemas.microsoft.com/office/drawing/2014/main" id="{A26142C6-04FA-DB58-2BDA-17C170B1E215}"/>
              </a:ext>
            </a:extLst>
          </p:cNvPr>
          <p:cNvCxnSpPr>
            <a:stCxn id="56" idx="3"/>
            <a:endCxn id="3" idx="1"/>
          </p:cNvCxnSpPr>
          <p:nvPr/>
        </p:nvCxnSpPr>
        <p:spPr>
          <a:xfrm>
            <a:off x="4470400" y="3155661"/>
            <a:ext cx="1855775" cy="37093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E20F75E5-4691-EC05-2730-B5EAC808B068}"/>
              </a:ext>
            </a:extLst>
          </p:cNvPr>
          <p:cNvSpPr/>
          <p:nvPr/>
        </p:nvSpPr>
        <p:spPr>
          <a:xfrm>
            <a:off x="9316310" y="2557743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../Sample/lib/Cylinder/Single </a:t>
            </a:r>
          </a:p>
          <a:p>
            <a:pPr algn="ctr"/>
            <a:r>
              <a:rPr lang="en-US" altLang="ko-KR" dirty="0"/>
              <a:t>[Pin]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17B25AD-148C-7929-3495-54B7F85C1125}"/>
              </a:ext>
            </a:extLst>
          </p:cNvPr>
          <p:cNvSpPr/>
          <p:nvPr/>
        </p:nvSpPr>
        <p:spPr>
          <a:xfrm>
            <a:off x="971018" y="4222092"/>
            <a:ext cx="4427269" cy="212695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FEX.R2</a:t>
            </a:r>
            <a:endParaRPr lang="ko-KR" altLang="en-US" sz="8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85E75D1-2DF9-FB75-21C7-741E94A65347}"/>
              </a:ext>
            </a:extLst>
          </p:cNvPr>
          <p:cNvSpPr/>
          <p:nvPr/>
        </p:nvSpPr>
        <p:spPr>
          <a:xfrm>
            <a:off x="693125" y="2274698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R22</a:t>
            </a:r>
            <a:endParaRPr lang="ko-KR" altLang="en-US" sz="1200" dirty="0"/>
          </a:p>
        </p:txBody>
      </p: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2D930A9F-61E6-7F98-35DD-922935F9670D}"/>
              </a:ext>
            </a:extLst>
          </p:cNvPr>
          <p:cNvCxnSpPr>
            <a:cxnSpLocks/>
            <a:stCxn id="10" idx="2"/>
            <a:endCxn id="6" idx="0"/>
          </p:cNvCxnSpPr>
          <p:nvPr/>
        </p:nvCxnSpPr>
        <p:spPr>
          <a:xfrm rot="16200000" flipH="1">
            <a:off x="1774179" y="2811617"/>
            <a:ext cx="880963" cy="193998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9387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F1</a:t>
            </a:r>
            <a:endParaRPr lang="ko-KR" altLang="en-US" dirty="0"/>
          </a:p>
        </p:txBody>
      </p:sp>
      <p:sp>
        <p:nvSpPr>
          <p:cNvPr id="42" name="화살표: 오각형 41">
            <a:extLst>
              <a:ext uri="{FF2B5EF4-FFF2-40B4-BE49-F238E27FC236}">
                <a16:creationId xmlns:a16="http://schemas.microsoft.com/office/drawing/2014/main" id="{2F89300B-092D-5CED-C5FE-5B8BE106F031}"/>
              </a:ext>
            </a:extLst>
          </p:cNvPr>
          <p:cNvSpPr/>
          <p:nvPr/>
        </p:nvSpPr>
        <p:spPr>
          <a:xfrm flipH="1">
            <a:off x="-71505" y="3121460"/>
            <a:ext cx="1233582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>
                <a:ea typeface="현대하모니 M" panose="02020603020101020101"/>
              </a:rPr>
              <a:t>API1</a:t>
            </a: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</a:t>
            </a:r>
            <a:r>
              <a:rPr lang="en-US" altLang="ko-KR" sz="1200" dirty="0" err="1">
                <a:ea typeface="현대하모니 M" panose="02020603020101020101"/>
              </a:rPr>
              <a:t>R1~R2</a:t>
            </a:r>
            <a:r>
              <a:rPr lang="en-US" altLang="ko-KR" sz="1200" dirty="0">
                <a:ea typeface="현대하모니 M" panose="02020603020101020101"/>
              </a:rPr>
              <a:t>]</a:t>
            </a:r>
            <a:endParaRPr lang="ko-KR" altLang="en-US" sz="1200" dirty="0">
              <a:ea typeface="현대하모니 M" panose="02020603020101020101"/>
            </a:endParaRPr>
          </a:p>
        </p:txBody>
      </p:sp>
      <p:sp>
        <p:nvSpPr>
          <p:cNvPr id="44" name="화살표: 오각형 43">
            <a:extLst>
              <a:ext uri="{FF2B5EF4-FFF2-40B4-BE49-F238E27FC236}">
                <a16:creationId xmlns:a16="http://schemas.microsoft.com/office/drawing/2014/main" id="{AA65BDF8-B9CD-00FB-C4EB-97887425723E}"/>
              </a:ext>
            </a:extLst>
          </p:cNvPr>
          <p:cNvSpPr/>
          <p:nvPr/>
        </p:nvSpPr>
        <p:spPr>
          <a:xfrm flipH="1">
            <a:off x="-71506" y="3900938"/>
            <a:ext cx="1233582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>
                <a:ea typeface="현대하모니 M" panose="02020603020101020101"/>
              </a:rPr>
              <a:t>API2</a:t>
            </a: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</a:t>
            </a:r>
            <a:r>
              <a:rPr lang="en-US" altLang="ko-KR" sz="1200" dirty="0" err="1">
                <a:ea typeface="현대하모니 M" panose="02020603020101020101"/>
              </a:rPr>
              <a:t>R4~R6</a:t>
            </a:r>
            <a:r>
              <a:rPr lang="en-US" altLang="ko-KR" sz="1200" dirty="0">
                <a:ea typeface="현대하모니 M" panose="02020603020101020101"/>
              </a:rPr>
              <a:t>]</a:t>
            </a:r>
            <a:endParaRPr lang="ko-KR" altLang="en-US" sz="1200" dirty="0">
              <a:ea typeface="현대하모니 M" panose="02020603020101020101"/>
            </a:endParaRPr>
          </a:p>
        </p:txBody>
      </p: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B2E87DD6-491A-DFA6-EF05-57E3DE69FB3E}"/>
              </a:ext>
            </a:extLst>
          </p:cNvPr>
          <p:cNvCxnSpPr>
            <a:cxnSpLocks/>
            <a:stCxn id="44" idx="1"/>
            <a:endCxn id="42" idx="1"/>
          </p:cNvCxnSpPr>
          <p:nvPr/>
        </p:nvCxnSpPr>
        <p:spPr>
          <a:xfrm flipV="1">
            <a:off x="1162076" y="3466472"/>
            <a:ext cx="1" cy="779478"/>
          </a:xfrm>
          <a:prstGeom prst="bentConnector3">
            <a:avLst>
              <a:gd name="adj1" fmla="val 22860100000"/>
            </a:avLst>
          </a:prstGeom>
          <a:ln w="57150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B59930BF-EFE8-0861-D55E-FEAC7FD46A32}"/>
              </a:ext>
            </a:extLst>
          </p:cNvPr>
          <p:cNvSpPr/>
          <p:nvPr/>
        </p:nvSpPr>
        <p:spPr>
          <a:xfrm>
            <a:off x="3367314" y="2622445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R1</a:t>
            </a:r>
            <a:endParaRPr lang="ko-KR" altLang="en-US" sz="120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BC6400FF-5524-4038-3024-EDBA75033DA4}"/>
              </a:ext>
            </a:extLst>
          </p:cNvPr>
          <p:cNvSpPr/>
          <p:nvPr/>
        </p:nvSpPr>
        <p:spPr>
          <a:xfrm>
            <a:off x="5152571" y="2622445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R2</a:t>
            </a:r>
            <a:endParaRPr lang="ko-KR" altLang="en-US" sz="1200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AC60E36D-ED89-20DC-649C-AC6A71988D99}"/>
              </a:ext>
            </a:extLst>
          </p:cNvPr>
          <p:cNvSpPr/>
          <p:nvPr/>
        </p:nvSpPr>
        <p:spPr>
          <a:xfrm>
            <a:off x="6937828" y="2622445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R3</a:t>
            </a:r>
            <a:endParaRPr lang="ko-KR" altLang="en-US" sz="1200" dirty="0"/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212CABAB-11EC-E692-772C-DCB98D8A7446}"/>
              </a:ext>
            </a:extLst>
          </p:cNvPr>
          <p:cNvCxnSpPr>
            <a:cxnSpLocks/>
            <a:stCxn id="56" idx="3"/>
            <a:endCxn id="57" idx="1"/>
          </p:cNvCxnSpPr>
          <p:nvPr/>
        </p:nvCxnSpPr>
        <p:spPr>
          <a:xfrm>
            <a:off x="4470400" y="3155661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3DD5BD68-5DED-63DC-6E32-E19170A965EF}"/>
              </a:ext>
            </a:extLst>
          </p:cNvPr>
          <p:cNvCxnSpPr>
            <a:cxnSpLocks/>
            <a:stCxn id="57" idx="3"/>
            <a:endCxn id="58" idx="1"/>
          </p:cNvCxnSpPr>
          <p:nvPr/>
        </p:nvCxnSpPr>
        <p:spPr>
          <a:xfrm>
            <a:off x="6255657" y="3155661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6CD07698-261E-1C80-B0B9-45488C6F0EF0}"/>
              </a:ext>
            </a:extLst>
          </p:cNvPr>
          <p:cNvSpPr/>
          <p:nvPr/>
        </p:nvSpPr>
        <p:spPr>
          <a:xfrm>
            <a:off x="4310743" y="4778872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R4</a:t>
            </a:r>
            <a:endParaRPr lang="ko-KR" altLang="en-US" sz="1200" dirty="0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B94BB7DD-A7A7-F819-BF18-8F8A7E87882F}"/>
              </a:ext>
            </a:extLst>
          </p:cNvPr>
          <p:cNvSpPr/>
          <p:nvPr/>
        </p:nvSpPr>
        <p:spPr>
          <a:xfrm>
            <a:off x="6096000" y="4778872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R5</a:t>
            </a:r>
            <a:endParaRPr lang="ko-KR" altLang="en-US" sz="1200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E6BDE77E-6A37-11C1-D34D-AD3171D69A07}"/>
              </a:ext>
            </a:extLst>
          </p:cNvPr>
          <p:cNvSpPr/>
          <p:nvPr/>
        </p:nvSpPr>
        <p:spPr>
          <a:xfrm>
            <a:off x="7881257" y="4778872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R6</a:t>
            </a:r>
            <a:endParaRPr lang="ko-KR" altLang="en-US" sz="1200" dirty="0"/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624AE606-11A5-F72E-34D2-5DFDEE5E8C33}"/>
              </a:ext>
            </a:extLst>
          </p:cNvPr>
          <p:cNvCxnSpPr>
            <a:cxnSpLocks/>
            <a:stCxn id="67" idx="3"/>
            <a:endCxn id="68" idx="1"/>
          </p:cNvCxnSpPr>
          <p:nvPr/>
        </p:nvCxnSpPr>
        <p:spPr>
          <a:xfrm>
            <a:off x="5413829" y="5312088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2D3C963E-2D9B-C387-0BCA-7F22ACDF94D2}"/>
              </a:ext>
            </a:extLst>
          </p:cNvPr>
          <p:cNvCxnSpPr>
            <a:cxnSpLocks/>
            <a:stCxn id="68" idx="3"/>
            <a:endCxn id="69" idx="1"/>
          </p:cNvCxnSpPr>
          <p:nvPr/>
        </p:nvCxnSpPr>
        <p:spPr>
          <a:xfrm>
            <a:off x="7199086" y="5312088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화살표: 오각형 79">
            <a:extLst>
              <a:ext uri="{FF2B5EF4-FFF2-40B4-BE49-F238E27FC236}">
                <a16:creationId xmlns:a16="http://schemas.microsoft.com/office/drawing/2014/main" id="{CB5747B3-AC8A-5B6E-FCF3-6ABFB0F2E1BE}"/>
              </a:ext>
            </a:extLst>
          </p:cNvPr>
          <p:cNvSpPr/>
          <p:nvPr/>
        </p:nvSpPr>
        <p:spPr>
          <a:xfrm>
            <a:off x="10948270" y="3179519"/>
            <a:ext cx="1233577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 err="1">
                <a:ea typeface="현대하모니 M" panose="02020603020101020101"/>
              </a:rPr>
              <a:t>API3</a:t>
            </a:r>
            <a:endParaRPr lang="en-US" altLang="ko-KR" sz="1200" dirty="0">
              <a:ea typeface="현대하모니 M" panose="02020603020101020101"/>
            </a:endParaRP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</a:t>
            </a:r>
            <a:r>
              <a:rPr lang="en-US" altLang="ko-KR" sz="1200" dirty="0" err="1">
                <a:ea typeface="현대하모니 M" panose="02020603020101020101"/>
              </a:rPr>
              <a:t>R2~R5</a:t>
            </a:r>
            <a:r>
              <a:rPr lang="en-US" altLang="ko-KR" sz="1200" dirty="0">
                <a:ea typeface="현대하모니 M" panose="02020603020101020101"/>
              </a:rPr>
              <a:t>]</a:t>
            </a:r>
            <a:endParaRPr lang="ko-KR" altLang="en-US" sz="1200" dirty="0">
              <a:ea typeface="현대하모니 M" panose="02020603020101020101"/>
            </a:endParaRPr>
          </a:p>
        </p:txBody>
      </p:sp>
      <p:sp>
        <p:nvSpPr>
          <p:cNvPr id="81" name="화살표: 오각형 80">
            <a:extLst>
              <a:ext uri="{FF2B5EF4-FFF2-40B4-BE49-F238E27FC236}">
                <a16:creationId xmlns:a16="http://schemas.microsoft.com/office/drawing/2014/main" id="{11D9824B-9C79-1754-1358-CAFCD5BF3EA9}"/>
              </a:ext>
            </a:extLst>
          </p:cNvPr>
          <p:cNvSpPr/>
          <p:nvPr/>
        </p:nvSpPr>
        <p:spPr>
          <a:xfrm>
            <a:off x="10948269" y="3958997"/>
            <a:ext cx="1233577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 err="1">
                <a:ea typeface="현대하모니 M" panose="02020603020101020101"/>
              </a:rPr>
              <a:t>API4</a:t>
            </a:r>
            <a:endParaRPr lang="en-US" altLang="ko-KR" sz="1200" dirty="0">
              <a:ea typeface="현대하모니 M" panose="02020603020101020101"/>
            </a:endParaRP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[R1;R4~]</a:t>
            </a:r>
            <a:endParaRPr lang="ko-KR" altLang="en-US" sz="1200" dirty="0">
              <a:ea typeface="현대하모니 M" panose="02020603020101020101"/>
            </a:endParaRPr>
          </a:p>
        </p:txBody>
      </p:sp>
      <p:cxnSp>
        <p:nvCxnSpPr>
          <p:cNvPr id="82" name="연결선: 꺾임 81">
            <a:extLst>
              <a:ext uri="{FF2B5EF4-FFF2-40B4-BE49-F238E27FC236}">
                <a16:creationId xmlns:a16="http://schemas.microsoft.com/office/drawing/2014/main" id="{F7145B42-2C09-D6CE-2298-12CF80CB6686}"/>
              </a:ext>
            </a:extLst>
          </p:cNvPr>
          <p:cNvCxnSpPr>
            <a:cxnSpLocks/>
            <a:stCxn id="81" idx="1"/>
            <a:endCxn id="80" idx="1"/>
          </p:cNvCxnSpPr>
          <p:nvPr/>
        </p:nvCxnSpPr>
        <p:spPr>
          <a:xfrm rot="10800000" flipH="1">
            <a:off x="10948268" y="3524531"/>
            <a:ext cx="1" cy="779478"/>
          </a:xfrm>
          <a:prstGeom prst="bentConnector3">
            <a:avLst>
              <a:gd name="adj1" fmla="val -22860000000"/>
            </a:avLst>
          </a:prstGeom>
          <a:ln w="57150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연결선: 꺾임 3">
            <a:extLst>
              <a:ext uri="{FF2B5EF4-FFF2-40B4-BE49-F238E27FC236}">
                <a16:creationId xmlns:a16="http://schemas.microsoft.com/office/drawing/2014/main" id="{4E54C3BB-7447-B34B-FBA0-7CDE26CE0B30}"/>
              </a:ext>
            </a:extLst>
          </p:cNvPr>
          <p:cNvCxnSpPr>
            <a:cxnSpLocks/>
            <a:stCxn id="68" idx="0"/>
            <a:endCxn id="57" idx="2"/>
          </p:cNvCxnSpPr>
          <p:nvPr/>
        </p:nvCxnSpPr>
        <p:spPr>
          <a:xfrm rot="16200000" flipV="1">
            <a:off x="5630831" y="3762159"/>
            <a:ext cx="1089996" cy="943429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7F33A159-63C2-73E5-0693-383E04CD8793}"/>
              </a:ext>
            </a:extLst>
          </p:cNvPr>
          <p:cNvCxnSpPr>
            <a:cxnSpLocks/>
            <a:stCxn id="67" idx="0"/>
            <a:endCxn id="56" idx="2"/>
          </p:cNvCxnSpPr>
          <p:nvPr/>
        </p:nvCxnSpPr>
        <p:spPr>
          <a:xfrm rot="16200000" flipV="1">
            <a:off x="3845574" y="3762159"/>
            <a:ext cx="1089996" cy="943429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DF280476-EF41-7429-66AB-F6B3AF2625F8}"/>
              </a:ext>
            </a:extLst>
          </p:cNvPr>
          <p:cNvCxnSpPr>
            <a:cxnSpLocks/>
            <a:stCxn id="56" idx="2"/>
            <a:endCxn id="69" idx="0"/>
          </p:cNvCxnSpPr>
          <p:nvPr/>
        </p:nvCxnSpPr>
        <p:spPr>
          <a:xfrm>
            <a:off x="3918857" y="3688876"/>
            <a:ext cx="4513943" cy="1089996"/>
          </a:xfrm>
          <a:prstGeom prst="straightConnector1">
            <a:avLst/>
          </a:prstGeom>
          <a:ln w="57150" cmpd="dbl">
            <a:prstDash val="dash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EE7EB334-56BE-83F0-B0C4-34EB1942DC1A}"/>
              </a:ext>
            </a:extLst>
          </p:cNvPr>
          <p:cNvCxnSpPr>
            <a:cxnSpLocks/>
            <a:stCxn id="67" idx="0"/>
            <a:endCxn id="58" idx="2"/>
          </p:cNvCxnSpPr>
          <p:nvPr/>
        </p:nvCxnSpPr>
        <p:spPr>
          <a:xfrm flipV="1">
            <a:off x="4862286" y="3688876"/>
            <a:ext cx="2627085" cy="1089996"/>
          </a:xfrm>
          <a:prstGeom prst="straightConnector1">
            <a:avLst/>
          </a:prstGeom>
          <a:ln w="57150" cmpd="dbl">
            <a:prstDash val="dash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45553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F2</a:t>
            </a:r>
            <a:endParaRPr lang="ko-KR" altLang="en-US" dirty="0"/>
          </a:p>
        </p:txBody>
      </p:sp>
      <p:sp>
        <p:nvSpPr>
          <p:cNvPr id="49" name="화살표: 오각형 48">
            <a:extLst>
              <a:ext uri="{FF2B5EF4-FFF2-40B4-BE49-F238E27FC236}">
                <a16:creationId xmlns:a16="http://schemas.microsoft.com/office/drawing/2014/main" id="{7D85F617-2D54-97CF-8202-CC305633CFA2}"/>
              </a:ext>
            </a:extLst>
          </p:cNvPr>
          <p:cNvSpPr/>
          <p:nvPr/>
        </p:nvSpPr>
        <p:spPr>
          <a:xfrm flipH="1">
            <a:off x="-283308" y="2304510"/>
            <a:ext cx="1990302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dirty="0">
                <a:ea typeface="현대하모니 M" panose="02020603020101020101"/>
              </a:rPr>
              <a:t>API5</a:t>
            </a:r>
          </a:p>
          <a:p>
            <a:pPr algn="ctr"/>
            <a:r>
              <a:rPr lang="en-US" altLang="ko-KR" sz="1800" dirty="0">
                <a:ea typeface="현대하모니 M" panose="02020603020101020101"/>
              </a:rPr>
              <a:t>[F1.R4~F1.R6]</a:t>
            </a:r>
            <a:endParaRPr lang="ko-KR" altLang="en-US" sz="1800" dirty="0">
              <a:ea typeface="현대하모니 M" panose="02020603020101020101"/>
            </a:endParaRPr>
          </a:p>
        </p:txBody>
      </p:sp>
      <p:sp>
        <p:nvSpPr>
          <p:cNvPr id="51" name="화살표: 오각형 50">
            <a:extLst>
              <a:ext uri="{FF2B5EF4-FFF2-40B4-BE49-F238E27FC236}">
                <a16:creationId xmlns:a16="http://schemas.microsoft.com/office/drawing/2014/main" id="{DB0F150F-42D3-9BA7-CBD8-A0E171BEF7CE}"/>
              </a:ext>
            </a:extLst>
          </p:cNvPr>
          <p:cNvSpPr/>
          <p:nvPr/>
        </p:nvSpPr>
        <p:spPr>
          <a:xfrm flipH="1">
            <a:off x="-283309" y="3083988"/>
            <a:ext cx="1990302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dirty="0">
                <a:ea typeface="현대하모니 M" panose="02020603020101020101"/>
              </a:rPr>
              <a:t>API6</a:t>
            </a:r>
          </a:p>
          <a:p>
            <a:pPr algn="ctr"/>
            <a:r>
              <a:rPr lang="en-US" altLang="ko-KR" sz="1800" dirty="0">
                <a:ea typeface="현대하모니 M" panose="02020603020101020101"/>
              </a:rPr>
              <a:t>[F1.R3~F1.R5]</a:t>
            </a:r>
            <a:endParaRPr lang="ko-KR" altLang="en-US" sz="1800" dirty="0">
              <a:ea typeface="현대하모니 M" panose="02020603020101020101"/>
            </a:endParaRPr>
          </a:p>
        </p:txBody>
      </p:sp>
      <p:cxnSp>
        <p:nvCxnSpPr>
          <p:cNvPr id="53" name="연결선: 꺾임 52">
            <a:extLst>
              <a:ext uri="{FF2B5EF4-FFF2-40B4-BE49-F238E27FC236}">
                <a16:creationId xmlns:a16="http://schemas.microsoft.com/office/drawing/2014/main" id="{656CAF52-FC69-F978-7A4C-B868995299B3}"/>
              </a:ext>
            </a:extLst>
          </p:cNvPr>
          <p:cNvCxnSpPr>
            <a:cxnSpLocks/>
            <a:stCxn id="51" idx="1"/>
            <a:endCxn id="49" idx="1"/>
          </p:cNvCxnSpPr>
          <p:nvPr/>
        </p:nvCxnSpPr>
        <p:spPr>
          <a:xfrm flipV="1">
            <a:off x="1706993" y="2649522"/>
            <a:ext cx="1" cy="779478"/>
          </a:xfrm>
          <a:prstGeom prst="bentConnector3">
            <a:avLst>
              <a:gd name="adj1" fmla="val 22860100000"/>
            </a:avLst>
          </a:prstGeom>
          <a:ln w="57150" cmpd="dbl">
            <a:prstDash val="dash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화살표: 오각형 7">
            <a:extLst>
              <a:ext uri="{FF2B5EF4-FFF2-40B4-BE49-F238E27FC236}">
                <a16:creationId xmlns:a16="http://schemas.microsoft.com/office/drawing/2014/main" id="{882A9CD2-3A56-FEF8-8EF9-DEA2D4947390}"/>
              </a:ext>
            </a:extLst>
          </p:cNvPr>
          <p:cNvSpPr/>
          <p:nvPr/>
        </p:nvSpPr>
        <p:spPr>
          <a:xfrm flipH="1">
            <a:off x="-283309" y="3863466"/>
            <a:ext cx="1990302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800" dirty="0">
                <a:ea typeface="현대하모니 M" panose="02020603020101020101"/>
              </a:rPr>
              <a:t>API9</a:t>
            </a:r>
            <a:endParaRPr lang="en-US" altLang="ko-KR" dirty="0">
              <a:ea typeface="현대하모니 M" panose="02020603020101020101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01B3072-E72D-A59C-94A1-6FD0D41160B0}"/>
              </a:ext>
            </a:extLst>
          </p:cNvPr>
          <p:cNvSpPr txBox="1"/>
          <p:nvPr/>
        </p:nvSpPr>
        <p:spPr>
          <a:xfrm>
            <a:off x="2104292" y="2700322"/>
            <a:ext cx="4444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/>
              <a:t> “ . ” </a:t>
            </a:r>
            <a:r>
              <a:rPr lang="ko-KR" altLang="en-US" sz="1800" dirty="0"/>
              <a:t>을 사용하여</a:t>
            </a:r>
            <a:endParaRPr lang="en-US" altLang="ko-KR" sz="1800" dirty="0"/>
          </a:p>
          <a:p>
            <a:r>
              <a:rPr lang="ko-KR" altLang="en-US" sz="1800" dirty="0"/>
              <a:t>다른 </a:t>
            </a:r>
            <a:r>
              <a:rPr lang="en-US" altLang="ko-KR" sz="1800" dirty="0"/>
              <a:t>Flow Real</a:t>
            </a:r>
            <a:r>
              <a:rPr lang="ko-KR" altLang="en-US" sz="1800" dirty="0"/>
              <a:t>을 가져올 수 있다</a:t>
            </a:r>
            <a:r>
              <a:rPr lang="en-US" altLang="ko-KR" sz="1800" dirty="0"/>
              <a:t>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E15F0DD-669B-8C25-9B56-BBA5168E3EA5}"/>
              </a:ext>
            </a:extLst>
          </p:cNvPr>
          <p:cNvSpPr txBox="1"/>
          <p:nvPr/>
        </p:nvSpPr>
        <p:spPr>
          <a:xfrm>
            <a:off x="1629840" y="4552233"/>
            <a:ext cx="4444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/>
              <a:t>TXs ~ RXs </a:t>
            </a:r>
            <a:r>
              <a:rPr lang="ko-KR" altLang="en-US" sz="1800" dirty="0"/>
              <a:t>생략가능</a:t>
            </a:r>
            <a:endParaRPr lang="en-US" altLang="ko-KR" sz="1800" dirty="0"/>
          </a:p>
          <a:p>
            <a:r>
              <a:rPr lang="en-US" altLang="ko-KR" sz="1800" dirty="0"/>
              <a:t>(Real </a:t>
            </a:r>
            <a:r>
              <a:rPr lang="ko-KR" altLang="en-US" sz="1800" dirty="0"/>
              <a:t>인과처리 없이 </a:t>
            </a:r>
            <a:r>
              <a:rPr lang="en-US" altLang="ko-KR" sz="1800" dirty="0"/>
              <a:t>Plan </a:t>
            </a:r>
            <a:r>
              <a:rPr lang="ko-KR" altLang="en-US" dirty="0"/>
              <a:t>무처리</a:t>
            </a:r>
            <a:r>
              <a:rPr lang="en-US" altLang="ko-KR" dirty="0"/>
              <a:t>)</a:t>
            </a:r>
            <a:endParaRPr lang="en-US" altLang="ko-KR" sz="1800" dirty="0"/>
          </a:p>
        </p:txBody>
      </p: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11766DCD-49D7-FC98-3F73-36B4116505FA}"/>
              </a:ext>
            </a:extLst>
          </p:cNvPr>
          <p:cNvCxnSpPr>
            <a:cxnSpLocks/>
            <a:stCxn id="51" idx="1"/>
            <a:endCxn id="8" idx="1"/>
          </p:cNvCxnSpPr>
          <p:nvPr/>
        </p:nvCxnSpPr>
        <p:spPr>
          <a:xfrm>
            <a:off x="1706993" y="3429000"/>
            <a:ext cx="12700" cy="779478"/>
          </a:xfrm>
          <a:prstGeom prst="bentConnector3">
            <a:avLst>
              <a:gd name="adj1" fmla="val 1800000"/>
            </a:avLst>
          </a:prstGeom>
          <a:ln w="57150" cmpd="dbl">
            <a:prstDash val="dash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9035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T1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120A99-FD95-1369-3328-C124905A811D}"/>
              </a:ext>
            </a:extLst>
          </p:cNvPr>
          <p:cNvSpPr/>
          <p:nvPr/>
        </p:nvSpPr>
        <p:spPr>
          <a:xfrm>
            <a:off x="7988400" y="4158041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W2</a:t>
            </a:r>
            <a:endParaRPr lang="ko-KR" altLang="en-US" sz="12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74E5CB1-7F24-0E65-9659-E049F77B2F9A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>
            <a:off x="6534526" y="4220068"/>
            <a:ext cx="1453874" cy="54981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E4E86703-9197-722D-B1EF-887463109F89}"/>
              </a:ext>
            </a:extLst>
          </p:cNvPr>
          <p:cNvGrpSpPr/>
          <p:nvPr/>
        </p:nvGrpSpPr>
        <p:grpSpPr>
          <a:xfrm>
            <a:off x="810000" y="2424605"/>
            <a:ext cx="5724526" cy="3590925"/>
            <a:chOff x="848416" y="1962150"/>
            <a:chExt cx="5724526" cy="3590925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BDB84CF-3826-2164-6107-3FAF7AEB955A}"/>
                </a:ext>
              </a:extLst>
            </p:cNvPr>
            <p:cNvSpPr/>
            <p:nvPr/>
          </p:nvSpPr>
          <p:spPr>
            <a:xfrm>
              <a:off x="848416" y="1962150"/>
              <a:ext cx="5724526" cy="3590925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2800" dirty="0" err="1">
                  <a:solidFill>
                    <a:schemeClr val="tx1"/>
                  </a:solidFill>
                </a:rPr>
                <a:t>W1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217DAACF-5BCB-5A30-66B8-057CF83D7D6F}"/>
                </a:ext>
              </a:extLst>
            </p:cNvPr>
            <p:cNvGrpSpPr/>
            <p:nvPr/>
          </p:nvGrpSpPr>
          <p:grpSpPr>
            <a:xfrm>
              <a:off x="1405973" y="2441441"/>
              <a:ext cx="4398681" cy="2052964"/>
              <a:chOff x="1314450" y="2476500"/>
              <a:chExt cx="4476750" cy="2447925"/>
            </a:xfrm>
          </p:grpSpPr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A8DEAF01-6D94-28CA-7567-1D6E7A30C46B}"/>
                  </a:ext>
                </a:extLst>
              </p:cNvPr>
              <p:cNvSpPr/>
              <p:nvPr/>
            </p:nvSpPr>
            <p:spPr>
              <a:xfrm>
                <a:off x="1314450" y="2476500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Pin $ADV</a:t>
                </a:r>
                <a:endParaRPr lang="ko-KR" altLang="en-US" dirty="0"/>
              </a:p>
            </p:txBody>
          </p: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97830B60-D108-9F85-29FC-869E4BDC5485}"/>
                  </a:ext>
                </a:extLst>
              </p:cNvPr>
              <p:cNvSpPr/>
              <p:nvPr/>
            </p:nvSpPr>
            <p:spPr>
              <a:xfrm>
                <a:off x="4057650" y="3971925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Pin $RET</a:t>
                </a:r>
                <a:endParaRPr lang="ko-KR" altLang="en-US" dirty="0"/>
              </a:p>
            </p:txBody>
          </p:sp>
          <p:cxnSp>
            <p:nvCxnSpPr>
              <p:cNvPr id="14" name="연결선: 꺾임 13">
                <a:extLst>
                  <a:ext uri="{FF2B5EF4-FFF2-40B4-BE49-F238E27FC236}">
                    <a16:creationId xmlns:a16="http://schemas.microsoft.com/office/drawing/2014/main" id="{AA5A9BF2-AF58-9F27-CB69-91D64393C28C}"/>
                  </a:ext>
                </a:extLst>
              </p:cNvPr>
              <p:cNvCxnSpPr>
                <a:stCxn id="11" idx="5"/>
                <a:endCxn id="12" idx="1"/>
              </p:cNvCxnSpPr>
              <p:nvPr/>
            </p:nvCxnSpPr>
            <p:spPr>
              <a:xfrm rot="16200000" flipH="1">
                <a:off x="3141873" y="2941764"/>
                <a:ext cx="821905" cy="1517396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44715A5F-0AA2-A939-886D-6B28A93D09EB}"/>
              </a:ext>
            </a:extLst>
          </p:cNvPr>
          <p:cNvSpPr txBox="1"/>
          <p:nvPr/>
        </p:nvSpPr>
        <p:spPr>
          <a:xfrm>
            <a:off x="6899712" y="5764481"/>
            <a:ext cx="50239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Loading Name $ Api </a:t>
            </a:r>
          </a:p>
          <a:p>
            <a:r>
              <a:rPr lang="ko-KR" altLang="en-US" dirty="0"/>
              <a:t>시스템 </a:t>
            </a:r>
            <a:r>
              <a:rPr lang="en-US" altLang="ko-KR" dirty="0"/>
              <a:t>API </a:t>
            </a:r>
            <a:r>
              <a:rPr lang="ko-KR" altLang="en-US" dirty="0"/>
              <a:t>는 </a:t>
            </a:r>
            <a:r>
              <a:rPr lang="en-US" altLang="ko-KR" dirty="0"/>
              <a:t>’$ ‘ </a:t>
            </a:r>
            <a:r>
              <a:rPr lang="ko-KR" altLang="en-US" dirty="0"/>
              <a:t>기호로 호출한다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9" name="사각형: 모서리가 접힌 도형 8">
            <a:extLst>
              <a:ext uri="{FF2B5EF4-FFF2-40B4-BE49-F238E27FC236}">
                <a16:creationId xmlns:a16="http://schemas.microsoft.com/office/drawing/2014/main" id="{CD4551F7-015D-C082-6A49-B87E9C21A9AC}"/>
              </a:ext>
            </a:extLst>
          </p:cNvPr>
          <p:cNvSpPr/>
          <p:nvPr/>
        </p:nvSpPr>
        <p:spPr>
          <a:xfrm>
            <a:off x="9316310" y="2557743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../Sample/lib/Cylinder/Single </a:t>
            </a:r>
          </a:p>
          <a:p>
            <a:pPr algn="ctr"/>
            <a:r>
              <a:rPr lang="en-US" altLang="ko-KR" dirty="0"/>
              <a:t>[Pin]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56837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S2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120A99-FD95-1369-3328-C124905A811D}"/>
              </a:ext>
            </a:extLst>
          </p:cNvPr>
          <p:cNvSpPr/>
          <p:nvPr/>
        </p:nvSpPr>
        <p:spPr>
          <a:xfrm>
            <a:off x="7988400" y="4158041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R2</a:t>
            </a:r>
            <a:endParaRPr lang="ko-KR" altLang="en-US" sz="12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74E5CB1-7F24-0E65-9659-E049F77B2F9A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>
            <a:off x="6534526" y="4220068"/>
            <a:ext cx="1453874" cy="54981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E4E86703-9197-722D-B1EF-887463109F89}"/>
              </a:ext>
            </a:extLst>
          </p:cNvPr>
          <p:cNvGrpSpPr/>
          <p:nvPr/>
        </p:nvGrpSpPr>
        <p:grpSpPr>
          <a:xfrm>
            <a:off x="810000" y="2424605"/>
            <a:ext cx="5724526" cy="3590925"/>
            <a:chOff x="848416" y="1962150"/>
            <a:chExt cx="5724526" cy="3590925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BDB84CF-3826-2164-6107-3FAF7AEB955A}"/>
                </a:ext>
              </a:extLst>
            </p:cNvPr>
            <p:cNvSpPr/>
            <p:nvPr/>
          </p:nvSpPr>
          <p:spPr>
            <a:xfrm>
              <a:off x="848416" y="1962150"/>
              <a:ext cx="5724526" cy="3590925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</a:rPr>
                <a:t>R1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217DAACF-5BCB-5A30-66B8-057CF83D7D6F}"/>
                </a:ext>
              </a:extLst>
            </p:cNvPr>
            <p:cNvGrpSpPr/>
            <p:nvPr/>
          </p:nvGrpSpPr>
          <p:grpSpPr>
            <a:xfrm>
              <a:off x="1405973" y="2441441"/>
              <a:ext cx="4398681" cy="2052964"/>
              <a:chOff x="1314450" y="2476500"/>
              <a:chExt cx="4476750" cy="2447925"/>
            </a:xfrm>
          </p:grpSpPr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A8DEAF01-6D94-28CA-7567-1D6E7A30C46B}"/>
                  </a:ext>
                </a:extLst>
              </p:cNvPr>
              <p:cNvSpPr/>
              <p:nvPr/>
            </p:nvSpPr>
            <p:spPr>
              <a:xfrm>
                <a:off x="1314450" y="2476500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Copy1 $Func1</a:t>
                </a:r>
                <a:endParaRPr lang="ko-KR" altLang="en-US" dirty="0"/>
              </a:p>
            </p:txBody>
          </p: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97830B60-D108-9F85-29FC-869E4BDC5485}"/>
                  </a:ext>
                </a:extLst>
              </p:cNvPr>
              <p:cNvSpPr/>
              <p:nvPr/>
            </p:nvSpPr>
            <p:spPr>
              <a:xfrm>
                <a:off x="4057650" y="3971925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Copy2 $Func2</a:t>
                </a:r>
                <a:endParaRPr lang="ko-KR" altLang="en-US" dirty="0"/>
              </a:p>
            </p:txBody>
          </p:sp>
          <p:cxnSp>
            <p:nvCxnSpPr>
              <p:cNvPr id="14" name="연결선: 꺾임 13">
                <a:extLst>
                  <a:ext uri="{FF2B5EF4-FFF2-40B4-BE49-F238E27FC236}">
                    <a16:creationId xmlns:a16="http://schemas.microsoft.com/office/drawing/2014/main" id="{AA5A9BF2-AF58-9F27-CB69-91D64393C28C}"/>
                  </a:ext>
                </a:extLst>
              </p:cNvPr>
              <p:cNvCxnSpPr>
                <a:stCxn id="11" idx="5"/>
                <a:endCxn id="12" idx="1"/>
              </p:cNvCxnSpPr>
              <p:nvPr/>
            </p:nvCxnSpPr>
            <p:spPr>
              <a:xfrm rot="16200000" flipH="1">
                <a:off x="3141873" y="2941764"/>
                <a:ext cx="821905" cy="1517396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</p:grpSp>
      <p:sp>
        <p:nvSpPr>
          <p:cNvPr id="9" name="사각형: 모서리가 접힌 도형 8">
            <a:extLst>
              <a:ext uri="{FF2B5EF4-FFF2-40B4-BE49-F238E27FC236}">
                <a16:creationId xmlns:a16="http://schemas.microsoft.com/office/drawing/2014/main" id="{CD4551F7-015D-C082-6A49-B87E9C21A9AC}"/>
              </a:ext>
            </a:extLst>
          </p:cNvPr>
          <p:cNvSpPr/>
          <p:nvPr/>
        </p:nvSpPr>
        <p:spPr>
          <a:xfrm>
            <a:off x="9316310" y="2557743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../Sample/lib/test 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Copy1</a:t>
            </a:r>
            <a:r>
              <a:rPr lang="en-US" altLang="ko-KR" dirty="0"/>
              <a:t>; </a:t>
            </a:r>
            <a:r>
              <a:rPr lang="en-US" altLang="ko-KR" dirty="0" err="1"/>
              <a:t>Copy2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03A722-5833-954B-9CFC-4E8A59AE5C36}"/>
              </a:ext>
            </a:extLst>
          </p:cNvPr>
          <p:cNvSpPr txBox="1"/>
          <p:nvPr/>
        </p:nvSpPr>
        <p:spPr>
          <a:xfrm>
            <a:off x="6781801" y="1860544"/>
            <a:ext cx="54101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확장정의</a:t>
            </a:r>
            <a:r>
              <a:rPr lang="en-US" altLang="ko-KR" dirty="0"/>
              <a:t>1 : </a:t>
            </a:r>
            <a:r>
              <a:rPr lang="ko-KR" altLang="en-US" dirty="0"/>
              <a:t>복수의 </a:t>
            </a:r>
            <a:r>
              <a:rPr lang="en-US" altLang="ko-KR" dirty="0"/>
              <a:t>Copy</a:t>
            </a:r>
            <a:r>
              <a:rPr lang="ko-KR" altLang="en-US" dirty="0"/>
              <a:t>시스템을 만들 수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‘ ; ‘  </a:t>
            </a:r>
            <a:r>
              <a:rPr lang="ko-KR" altLang="en-US" dirty="0"/>
              <a:t>구분하여 여러 시스템 로딩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78537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30562</TotalTime>
  <Words>624</Words>
  <Application>Microsoft Office PowerPoint</Application>
  <PresentationFormat>와이드스크린</PresentationFormat>
  <Paragraphs>184</Paragraphs>
  <Slides>15</Slides>
  <Notes>1</Notes>
  <HiddenSlides>13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1" baseType="lpstr">
      <vt:lpstr>굴림</vt:lpstr>
      <vt:lpstr>맑은 고딕</vt:lpstr>
      <vt:lpstr>신그래픽체</vt:lpstr>
      <vt:lpstr>현대하모니 M</vt:lpstr>
      <vt:lpstr>Arial</vt:lpstr>
      <vt:lpstr>Office 테마</vt:lpstr>
      <vt:lpstr>DS Unit Test</vt:lpstr>
      <vt:lpstr>S101</vt:lpstr>
      <vt:lpstr>S102</vt:lpstr>
      <vt:lpstr>FEX</vt:lpstr>
      <vt:lpstr>F</vt:lpstr>
      <vt:lpstr>F1</vt:lpstr>
      <vt:lpstr>F2</vt:lpstr>
      <vt:lpstr>T1</vt:lpstr>
      <vt:lpstr>S2</vt:lpstr>
      <vt:lpstr>S3</vt:lpstr>
      <vt:lpstr>S4</vt:lpstr>
      <vt:lpstr>OrFlow</vt:lpstr>
      <vt:lpstr>$SystemA</vt:lpstr>
      <vt:lpstr>S201</vt:lpstr>
      <vt:lpstr>S202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 승훈</dc:creator>
  <cp:lastModifiedBy>안 승훈</cp:lastModifiedBy>
  <cp:revision>746</cp:revision>
  <cp:lastPrinted>2022-02-14T05:59:14Z</cp:lastPrinted>
  <dcterms:created xsi:type="dcterms:W3CDTF">2021-12-21T01:04:53Z</dcterms:created>
  <dcterms:modified xsi:type="dcterms:W3CDTF">2023-01-10T06:24:34Z</dcterms:modified>
</cp:coreProperties>
</file>