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71" r:id="rId11"/>
    <p:sldId id="270" r:id="rId12"/>
    <p:sldId id="274" r:id="rId13"/>
    <p:sldId id="275" r:id="rId14"/>
    <p:sldId id="276" r:id="rId15"/>
    <p:sldId id="265" r:id="rId16"/>
    <p:sldId id="266" r:id="rId17"/>
    <p:sldId id="267" r:id="rId18"/>
    <p:sldId id="268" r:id="rId19"/>
    <p:sldId id="269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3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6FB1C-5DF3-F5A0-7DE6-409B7628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108958"/>
            <a:ext cx="6850380" cy="5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DB8-0214-D641-7447-AB6F23E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54" y="1436985"/>
            <a:ext cx="6472646" cy="52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7B7D4-BE02-61AF-CA0E-DCB052C9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02" y="1040235"/>
            <a:ext cx="583345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/>
              <a:t>http://www.famart.co.kr/resource/ls/%EC%82%AC%EC%9A%A9%EC%84%A4%EB%AA%85%EC%84%9C_XGI_XGR_XEC_%EB%AA%85%EB%A0%B9%EC%96%B4%EC%A7%91_V2.7.pdf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EFA867-55B0-DBFC-98DB-B382AF802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작화 특성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8BBCDC-8D02-F4D6-0F56-EEE3E530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29" y="1485415"/>
            <a:ext cx="4685425" cy="40990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53" y="3483495"/>
            <a:ext cx="7395591" cy="2858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48045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732</Words>
  <Application>Microsoft Office PowerPoint</Application>
  <PresentationFormat>와이드스크린</PresentationFormat>
  <Paragraphs>95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CTU (AB)</vt:lpstr>
      <vt:lpstr>산전 counter</vt:lpstr>
      <vt:lpstr>산전 CTU</vt:lpstr>
      <vt:lpstr>산전 CTD</vt:lpstr>
      <vt:lpstr>산전 CTUD</vt:lpstr>
      <vt:lpstr>Classes</vt:lpstr>
      <vt:lpstr>Classes : Timer/Counter top level</vt:lpstr>
      <vt:lpstr>Classes : Timer statements</vt:lpstr>
      <vt:lpstr>생성 : from code </vt:lpstr>
      <vt:lpstr>생성: from ds text</vt:lpstr>
      <vt:lpstr>작화 특성</vt:lpstr>
      <vt:lpstr>Input side 다릿발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39</cp:revision>
  <dcterms:created xsi:type="dcterms:W3CDTF">2022-12-14T21:23:42Z</dcterms:created>
  <dcterms:modified xsi:type="dcterms:W3CDTF">2023-01-02T22:13:10Z</dcterms:modified>
</cp:coreProperties>
</file>