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0" y="-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0757C-11BF-8DB1-6246-122BA7755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AAC1E6-5988-5917-828B-7D7662457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8375D-9391-046F-626F-27DA264D0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41FC5-9D52-ACAC-DCF4-D76887A7B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83F542-F606-A94F-3B47-6F9D1571C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00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EE6F3-4227-86E8-61D4-C642B289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E42CB0-8A3F-706F-5D0C-02D502230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44EA62-6DCD-EE35-04E4-370322BA6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816934-CC7A-F358-C6C6-7C91983D9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7C7D0C-01F1-7567-BD6D-A03E9F91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264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38104D-638B-E311-5431-B6498D24A7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4727D2-37FC-97DF-F517-B48718BA6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BC485-A26C-1D8B-AAD8-938B75AC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A27343-8BE0-2E96-BE1F-F9F465B7A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250442-768D-2802-92FC-DA07B9969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116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A4E1D-CE6B-1C6A-51CE-A735BAB15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BFF184-7DD5-50DF-9066-50170A57A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79DAA9-76FE-5D0E-7057-611765754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46BAA0-1832-2175-B9EA-2FC8C87AA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B5CC8D-0CD5-42DD-542F-AE173FAF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193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FD103-55E6-5179-318C-B898287E2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DFCA8B-DD0E-DF7F-CC68-CDBD4F3DE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E23378-C623-4A8E-7E12-C62B1980D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F5E78C-B64B-A89F-86DB-A84ABA5E7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BC5D31-A248-333D-CFA3-EAF6DA33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787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67462-291E-F964-20C2-CD52625CD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E43218-6597-E08B-1D68-BFA2325D87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C6CBC8-46D9-9133-074A-3D409686E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AA4872-BF32-B5CB-C0C2-BAFDF42F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170841-594C-BE11-89B3-1CC25E151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7ED8DC-FFE1-0655-5448-23EE118AD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110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AC076-DCC9-00C2-7645-1AB4CFD8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29F10E-015A-3020-F0F1-AE848723A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3A96C6-939E-1653-4C65-3824ED12A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4C7680-6357-8DA9-6D37-FD29BBA3B7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41C875-4C61-8139-CFB1-377E40B1E8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667BC3-DC2C-488A-4AE2-967AF7B9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16A93-12C3-F878-C44C-6F14CCC6E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68CA4C-8975-EC04-DDCE-9A2FB5C72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823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80E87-9F70-622E-1072-F9B0B6AB0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6D4833-A8CA-0A8D-1033-CD248B6E3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5099C7-F222-6FC7-95BD-C3592E15A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1C9F44-9DE7-4BB0-E18E-96B183F6A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2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022184-62C9-B921-C85F-D156184C7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D2DB2D-57AB-E0F2-6934-F92D7DEF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F347C1-1B1C-8720-6F03-457D5036F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670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2E9DD-D380-8658-9F6E-55B58A1E3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D26251-2450-D253-DCD2-2F6B3AA1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591081-29AA-C646-BEAE-57EFBA698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2163D3-C28A-BE73-2428-92EE3BF6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DA8246-E4DB-7E0B-24FB-CB16EA5CF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06524C-64F4-EA7C-3980-DBD379657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611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45F5E-D8A0-DAD1-39FA-A522F7D57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5A6A79-FAFA-4547-2DA7-E9D2CBD191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93E67F-2A51-D150-410C-4B0667AF9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B70FD9-2DBE-B63D-061F-42354F3A3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63C9C4-F594-A502-2876-E8A3678D8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54BDD1-2A89-16E2-A13C-2FB55852D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48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F9A5C7-6CF6-63A6-F1CA-4E71FCF83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C8D833-29E7-C645-8C66-817E25DA2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D40F28-603B-DD0F-5A15-4E1A4C0137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1AD95-3711-4947-8024-9511B852D977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F99F65-876F-8474-57A8-EE6853065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9B685-8DF7-E0B5-53D8-CC68AD1EB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9B67C-577D-47C2-A78A-591695BD77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48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06F63-EED4-1918-15B1-9292759865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LS</a:t>
            </a:r>
            <a:r>
              <a:rPr lang="ko-KR" altLang="en-US" dirty="0"/>
              <a:t> </a:t>
            </a:r>
            <a:r>
              <a:rPr lang="en-US" altLang="ko-KR" dirty="0"/>
              <a:t>XGI</a:t>
            </a:r>
            <a:r>
              <a:rPr lang="ko-KR" altLang="en-US" dirty="0"/>
              <a:t> </a:t>
            </a:r>
            <a:r>
              <a:rPr lang="en-US" altLang="ko-KR" dirty="0"/>
              <a:t>Ladder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235328-44FA-A401-D6D9-D23E99F703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931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976606-EA2E-337A-AE61-D69B13956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509B58-2C42-28C2-42F4-9A6E02FB9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317" y="2641049"/>
            <a:ext cx="4410075" cy="1781175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1EA4335-B584-FE7A-BFD4-7DF158D481D1}"/>
              </a:ext>
            </a:extLst>
          </p:cNvPr>
          <p:cNvCxnSpPr/>
          <p:nvPr/>
        </p:nvCxnSpPr>
        <p:spPr>
          <a:xfrm>
            <a:off x="3424335" y="2444620"/>
            <a:ext cx="0" cy="2323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B0E0000-D1DD-2EE6-845D-81102A407A03}"/>
              </a:ext>
            </a:extLst>
          </p:cNvPr>
          <p:cNvCxnSpPr/>
          <p:nvPr/>
        </p:nvCxnSpPr>
        <p:spPr>
          <a:xfrm>
            <a:off x="4481899" y="2444619"/>
            <a:ext cx="0" cy="2323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ADE8566-062E-16A0-4F5D-C8823FAF0873}"/>
              </a:ext>
            </a:extLst>
          </p:cNvPr>
          <p:cNvCxnSpPr/>
          <p:nvPr/>
        </p:nvCxnSpPr>
        <p:spPr>
          <a:xfrm>
            <a:off x="5507135" y="2444619"/>
            <a:ext cx="0" cy="2323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E6EBEF4-3BCA-9D6D-CD03-D296727D8628}"/>
              </a:ext>
            </a:extLst>
          </p:cNvPr>
          <p:cNvSpPr txBox="1"/>
          <p:nvPr/>
        </p:nvSpPr>
        <p:spPr>
          <a:xfrm>
            <a:off x="775737" y="3377747"/>
            <a:ext cx="451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Ly7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C4E4E4-CB76-98DE-ECD2-EAB1DCD7E47A}"/>
              </a:ext>
            </a:extLst>
          </p:cNvPr>
          <p:cNvSpPr txBox="1"/>
          <p:nvPr/>
        </p:nvSpPr>
        <p:spPr>
          <a:xfrm>
            <a:off x="770509" y="3927310"/>
            <a:ext cx="451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Ly8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56C1B6-FB6A-9D09-0102-91B74D0AF209}"/>
              </a:ext>
            </a:extLst>
          </p:cNvPr>
          <p:cNvSpPr txBox="1"/>
          <p:nvPr/>
        </p:nvSpPr>
        <p:spPr>
          <a:xfrm>
            <a:off x="2669755" y="2290730"/>
            <a:ext cx="451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Lx0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0E1A7A-79A9-3D55-6B8B-38777C59974D}"/>
              </a:ext>
            </a:extLst>
          </p:cNvPr>
          <p:cNvSpPr txBox="1"/>
          <p:nvPr/>
        </p:nvSpPr>
        <p:spPr>
          <a:xfrm>
            <a:off x="3641724" y="2290729"/>
            <a:ext cx="451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Lx1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B1E381-8AF2-1847-9D37-BFF07AD88119}"/>
              </a:ext>
            </a:extLst>
          </p:cNvPr>
          <p:cNvSpPr txBox="1"/>
          <p:nvPr/>
        </p:nvSpPr>
        <p:spPr>
          <a:xfrm>
            <a:off x="4767179" y="2290729"/>
            <a:ext cx="451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Lx2</a:t>
            </a:r>
            <a:endParaRPr lang="ko-KR" altLang="en-US" sz="1400" dirty="0"/>
          </a:p>
        </p:txBody>
      </p: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CDE98ABC-BAE8-6392-66CF-6BE5DDAFE40F}"/>
              </a:ext>
            </a:extLst>
          </p:cNvPr>
          <p:cNvCxnSpPr>
            <a:cxnSpLocks/>
            <a:endCxn id="18" idx="0"/>
          </p:cNvCxnSpPr>
          <p:nvPr/>
        </p:nvCxnSpPr>
        <p:spPr>
          <a:xfrm rot="5400000">
            <a:off x="3678310" y="2315816"/>
            <a:ext cx="1210191" cy="6605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35AB39-00CC-78F1-45A4-6ADE389F021E}"/>
              </a:ext>
            </a:extLst>
          </p:cNvPr>
          <p:cNvSpPr/>
          <p:nvPr/>
        </p:nvSpPr>
        <p:spPr>
          <a:xfrm>
            <a:off x="3424335" y="3251200"/>
            <a:ext cx="1057562" cy="5726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EF8A1D-6928-6D23-BA97-AA7D971C5E9F}"/>
              </a:ext>
            </a:extLst>
          </p:cNvPr>
          <p:cNvSpPr txBox="1"/>
          <p:nvPr/>
        </p:nvSpPr>
        <p:spPr>
          <a:xfrm>
            <a:off x="4567744" y="1879364"/>
            <a:ext cx="13802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cursor at (1, 7)</a:t>
            </a:r>
            <a:endParaRPr lang="ko-KR" altLang="en-US" sz="14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786EE06-B22E-E6AC-41F4-784A5E2D6B05}"/>
              </a:ext>
            </a:extLst>
          </p:cNvPr>
          <p:cNvSpPr/>
          <p:nvPr/>
        </p:nvSpPr>
        <p:spPr>
          <a:xfrm>
            <a:off x="3860753" y="3416793"/>
            <a:ext cx="184728" cy="184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1B328D7A-B776-1266-1B87-3C9E87941DB6}"/>
              </a:ext>
            </a:extLst>
          </p:cNvPr>
          <p:cNvCxnSpPr>
            <a:cxnSpLocks/>
            <a:stCxn id="26" idx="1"/>
            <a:endCxn id="22" idx="6"/>
          </p:cNvCxnSpPr>
          <p:nvPr/>
        </p:nvCxnSpPr>
        <p:spPr>
          <a:xfrm rot="10800000">
            <a:off x="4045482" y="3509158"/>
            <a:ext cx="1054573" cy="1213087"/>
          </a:xfrm>
          <a:prstGeom prst="curvedConnector3">
            <a:avLst>
              <a:gd name="adj1" fmla="val 622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16D0952-BF1B-C069-FEF4-E89C68C799A6}"/>
              </a:ext>
            </a:extLst>
          </p:cNvPr>
          <p:cNvSpPr txBox="1"/>
          <p:nvPr/>
        </p:nvSpPr>
        <p:spPr>
          <a:xfrm>
            <a:off x="5100054" y="4568355"/>
            <a:ext cx="1991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/>
              <a:t>coord</a:t>
            </a:r>
            <a:r>
              <a:rPr lang="en-US" altLang="ko-KR" sz="1400" dirty="0"/>
              <a:t> at (1, 7) = 7172</a:t>
            </a:r>
            <a:endParaRPr lang="ko-KR" altLang="en-US" sz="14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71A30D1-1C0D-1E51-AF88-965EA12A5F30}"/>
              </a:ext>
            </a:extLst>
          </p:cNvPr>
          <p:cNvCxnSpPr/>
          <p:nvPr/>
        </p:nvCxnSpPr>
        <p:spPr>
          <a:xfrm>
            <a:off x="3362036" y="3508543"/>
            <a:ext cx="0" cy="57265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A8EE03FB-6A22-9359-F2E1-EAC3B21E22BC}"/>
              </a:ext>
            </a:extLst>
          </p:cNvPr>
          <p:cNvCxnSpPr>
            <a:cxnSpLocks/>
          </p:cNvCxnSpPr>
          <p:nvPr/>
        </p:nvCxnSpPr>
        <p:spPr>
          <a:xfrm flipV="1">
            <a:off x="2038189" y="3794532"/>
            <a:ext cx="1320490" cy="10357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AD0F09A-AEA4-8D8D-7B6A-B4AA65639761}"/>
              </a:ext>
            </a:extLst>
          </p:cNvPr>
          <p:cNvSpPr txBox="1"/>
          <p:nvPr/>
        </p:nvSpPr>
        <p:spPr>
          <a:xfrm>
            <a:off x="556373" y="4839007"/>
            <a:ext cx="2470548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Ly7 </a:t>
            </a:r>
            <a:r>
              <a:rPr lang="ko-KR" altLang="en-US" sz="1050" dirty="0"/>
              <a:t>에서 </a:t>
            </a:r>
            <a:r>
              <a:rPr lang="en-US" altLang="ko-KR" sz="1050" dirty="0" err="1"/>
              <a:t>Vline</a:t>
            </a:r>
            <a:r>
              <a:rPr lang="en-US" altLang="ko-KR" sz="1050" dirty="0"/>
              <a:t> </a:t>
            </a:r>
            <a:r>
              <a:rPr lang="ko-KR" altLang="en-US" sz="1050" dirty="0"/>
              <a:t>그린 것</a:t>
            </a:r>
            <a:endParaRPr lang="en-US" altLang="ko-KR" sz="1050" dirty="0"/>
          </a:p>
          <a:p>
            <a:r>
              <a:rPr lang="en-US" altLang="ko-KR" sz="1050" dirty="0"/>
              <a:t>Lx0 </a:t>
            </a:r>
            <a:r>
              <a:rPr lang="ko-KR" altLang="en-US" sz="1050" dirty="0"/>
              <a:t>의 우측 </a:t>
            </a:r>
            <a:r>
              <a:rPr lang="en-US" altLang="ko-KR" sz="1050" dirty="0"/>
              <a:t>: </a:t>
            </a:r>
            <a:r>
              <a:rPr lang="en-US" altLang="ko-KR" sz="1050" dirty="0" err="1"/>
              <a:t>coord</a:t>
            </a:r>
            <a:r>
              <a:rPr lang="en-US" altLang="ko-KR" sz="1050" dirty="0"/>
              <a:t> (0, 7) + 2 = 7171</a:t>
            </a:r>
          </a:p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Lx1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</a:rPr>
              <a:t>의 좌측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050" dirty="0" err="1">
                <a:solidFill>
                  <a:schemeClr val="bg1">
                    <a:lumMod val="65000"/>
                  </a:schemeClr>
                </a:solidFill>
              </a:rPr>
              <a:t>coord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 (1, 7) – 1 = 7171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70240E-9F64-AC1A-8534-660641B99D1B}"/>
              </a:ext>
            </a:extLst>
          </p:cNvPr>
          <p:cNvSpPr txBox="1"/>
          <p:nvPr/>
        </p:nvSpPr>
        <p:spPr>
          <a:xfrm>
            <a:off x="7758545" y="2530764"/>
            <a:ext cx="5238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vLine</a:t>
            </a:r>
            <a:r>
              <a:rPr lang="en-US" altLang="ko-KR" dirty="0"/>
              <a:t> </a:t>
            </a:r>
            <a:r>
              <a:rPr lang="ko-KR" altLang="en-US" dirty="0"/>
              <a:t>은 </a:t>
            </a:r>
            <a:r>
              <a:rPr lang="en-US" altLang="ko-KR" dirty="0"/>
              <a:t>Ly </a:t>
            </a:r>
            <a:r>
              <a:rPr lang="ko-KR" altLang="en-US" dirty="0"/>
              <a:t>기준으로 </a:t>
            </a:r>
            <a:r>
              <a:rPr lang="en-US" altLang="ko-KR" dirty="0"/>
              <a:t>center </a:t>
            </a:r>
            <a:r>
              <a:rPr lang="ko-KR" altLang="en-US" dirty="0"/>
              <a:t>에서 아래로 내려 옴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8B80891-D6A7-98E2-B44F-CC1BB7D24421}"/>
              </a:ext>
            </a:extLst>
          </p:cNvPr>
          <p:cNvCxnSpPr/>
          <p:nvPr/>
        </p:nvCxnSpPr>
        <p:spPr>
          <a:xfrm>
            <a:off x="4540036" y="3498968"/>
            <a:ext cx="0" cy="57265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구부러짐 40">
            <a:extLst>
              <a:ext uri="{FF2B5EF4-FFF2-40B4-BE49-F238E27FC236}">
                <a16:creationId xmlns:a16="http://schemas.microsoft.com/office/drawing/2014/main" id="{E0FF2323-4BD1-4809-2B1D-F003FE25BA40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13696" y="3685523"/>
            <a:ext cx="1629678" cy="1383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C282BF7-6695-D427-5CD6-93C94AAF0844}"/>
              </a:ext>
            </a:extLst>
          </p:cNvPr>
          <p:cNvSpPr txBox="1"/>
          <p:nvPr/>
        </p:nvSpPr>
        <p:spPr>
          <a:xfrm>
            <a:off x="6157618" y="3466148"/>
            <a:ext cx="2470548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Ly7 </a:t>
            </a:r>
            <a:r>
              <a:rPr lang="ko-KR" altLang="en-US" sz="1050" dirty="0"/>
              <a:t>에서 </a:t>
            </a:r>
            <a:r>
              <a:rPr lang="en-US" altLang="ko-KR" sz="1050" dirty="0" err="1"/>
              <a:t>Vline</a:t>
            </a:r>
            <a:r>
              <a:rPr lang="en-US" altLang="ko-KR" sz="1050" dirty="0"/>
              <a:t> </a:t>
            </a:r>
            <a:r>
              <a:rPr lang="ko-KR" altLang="en-US" sz="1050" dirty="0"/>
              <a:t>그린 것</a:t>
            </a:r>
            <a:endParaRPr lang="en-US" altLang="ko-KR" sz="1050" dirty="0"/>
          </a:p>
          <a:p>
            <a:r>
              <a:rPr lang="en-US" altLang="ko-KR" sz="1050" dirty="0"/>
              <a:t>Lx1 </a:t>
            </a:r>
            <a:r>
              <a:rPr lang="ko-KR" altLang="en-US" sz="1050" dirty="0"/>
              <a:t>의 우측 </a:t>
            </a:r>
            <a:r>
              <a:rPr lang="en-US" altLang="ko-KR" sz="1050" dirty="0"/>
              <a:t>: </a:t>
            </a:r>
            <a:r>
              <a:rPr lang="en-US" altLang="ko-KR" sz="1050" dirty="0" err="1"/>
              <a:t>coord</a:t>
            </a:r>
            <a:r>
              <a:rPr lang="en-US" altLang="ko-KR" sz="1050" dirty="0"/>
              <a:t> (1, 7) + 2 = 7174</a:t>
            </a:r>
          </a:p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Lx2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</a:rPr>
              <a:t>의 좌측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altLang="ko-KR" sz="1050" dirty="0" err="1">
                <a:solidFill>
                  <a:schemeClr val="bg1">
                    <a:lumMod val="65000"/>
                  </a:schemeClr>
                </a:solidFill>
              </a:rPr>
              <a:t>coord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 (2, 7) – 1 = 7174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9A932024-1391-4124-B8A1-53D933D11C88}"/>
              </a:ext>
            </a:extLst>
          </p:cNvPr>
          <p:cNvCxnSpPr/>
          <p:nvPr/>
        </p:nvCxnSpPr>
        <p:spPr>
          <a:xfrm>
            <a:off x="3424335" y="4071623"/>
            <a:ext cx="105756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구부러짐 46">
            <a:extLst>
              <a:ext uri="{FF2B5EF4-FFF2-40B4-BE49-F238E27FC236}">
                <a16:creationId xmlns:a16="http://schemas.microsoft.com/office/drawing/2014/main" id="{862BB338-6E2E-1BED-736F-9C0865B65C9F}"/>
              </a:ext>
            </a:extLst>
          </p:cNvPr>
          <p:cNvCxnSpPr>
            <a:cxnSpLocks/>
          </p:cNvCxnSpPr>
          <p:nvPr/>
        </p:nvCxnSpPr>
        <p:spPr>
          <a:xfrm rot="16200000" flipV="1">
            <a:off x="3762846" y="4305135"/>
            <a:ext cx="1435116" cy="10545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E08DFB4-F429-4A35-2863-3B30ECA9CAF6}"/>
              </a:ext>
            </a:extLst>
          </p:cNvPr>
          <p:cNvSpPr txBox="1"/>
          <p:nvPr/>
        </p:nvSpPr>
        <p:spPr>
          <a:xfrm>
            <a:off x="4366373" y="5649033"/>
            <a:ext cx="142859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(1, 8) </a:t>
            </a:r>
            <a:r>
              <a:rPr lang="ko-KR" altLang="en-US" sz="1050" dirty="0"/>
              <a:t>에서의 </a:t>
            </a:r>
            <a:r>
              <a:rPr lang="en-US" altLang="ko-KR" sz="1050" dirty="0" err="1"/>
              <a:t>hLine</a:t>
            </a:r>
            <a:endParaRPr lang="en-US" altLang="ko-KR" sz="1050" dirty="0"/>
          </a:p>
          <a:p>
            <a:r>
              <a:rPr lang="en-US" altLang="ko-KR" sz="1050" dirty="0" err="1"/>
              <a:t>coord</a:t>
            </a:r>
            <a:r>
              <a:rPr lang="en-US" altLang="ko-KR" sz="1050" dirty="0"/>
              <a:t> (1, 8) = 8196 </a:t>
            </a:r>
          </a:p>
        </p:txBody>
      </p:sp>
    </p:spTree>
    <p:extLst>
      <p:ext uri="{BB962C8B-B14F-4D97-AF65-F5344CB8AC3E}">
        <p14:creationId xmlns:p14="http://schemas.microsoft.com/office/powerpoint/2010/main" val="4179824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A8A6E-88C0-7C06-1430-B337666E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449C71-31B9-8182-16D6-5A8071EB0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71" y="3677349"/>
            <a:ext cx="7010400" cy="2095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DA802C-E8C4-8739-302F-EB09AB420A71}"/>
              </a:ext>
            </a:extLst>
          </p:cNvPr>
          <p:cNvSpPr txBox="1"/>
          <p:nvPr/>
        </p:nvSpPr>
        <p:spPr>
          <a:xfrm>
            <a:off x="631971" y="3180651"/>
            <a:ext cx="6096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https://engineering-mino.tistory.com/22</a:t>
            </a:r>
          </a:p>
        </p:txBody>
      </p:sp>
    </p:spTree>
    <p:extLst>
      <p:ext uri="{BB962C8B-B14F-4D97-AF65-F5344CB8AC3E}">
        <p14:creationId xmlns:p14="http://schemas.microsoft.com/office/powerpoint/2010/main" val="2663435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123</Words>
  <Application>Microsoft Office PowerPoint</Application>
  <PresentationFormat>와이드스크린</PresentationFormat>
  <Paragraphs>18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LS XGI Ladder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 XGI Ladder</dc:title>
  <dc:creator>곽 종근</dc:creator>
  <cp:lastModifiedBy>곽 종근</cp:lastModifiedBy>
  <cp:revision>6</cp:revision>
  <dcterms:created xsi:type="dcterms:W3CDTF">2023-01-02T22:04:33Z</dcterms:created>
  <dcterms:modified xsi:type="dcterms:W3CDTF">2023-01-04T20:45:07Z</dcterms:modified>
</cp:coreProperties>
</file>