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6E1926-93C8-9470-EB99-11FDA8D81BD1}"/>
              </a:ext>
            </a:extLst>
          </p:cNvPr>
          <p:cNvCxnSpPr>
            <a:cxnSpLocks/>
            <a:stCxn id="16" idx="3"/>
            <a:endCxn id="2" idx="3"/>
          </p:cNvCxnSpPr>
          <p:nvPr/>
        </p:nvCxnSpPr>
        <p:spPr>
          <a:xfrm>
            <a:off x="2676088" y="404632"/>
            <a:ext cx="0" cy="1435060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53376" y="153964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 REMOVE]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28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182</cp:revision>
  <dcterms:created xsi:type="dcterms:W3CDTF">2022-04-27T02:13:37Z</dcterms:created>
  <dcterms:modified xsi:type="dcterms:W3CDTF">2023-08-31T14:47:59Z</dcterms:modified>
</cp:coreProperties>
</file>