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2" r:id="rId4"/>
    <p:sldId id="263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B5457-4CED-8404-B8CA-D3E0744D0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75B072-0ABD-D2BE-E0D6-AECBB40CB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120FD-EA8C-926F-9DE0-BD1ADD44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09CB4-5B70-8476-0E40-97600075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02456-01EC-8EE0-14C5-6B60A6B1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02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2A266-D4AA-D39C-2C18-23C8AA83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89F8A2-6F4C-A496-72C4-6FBC902DF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D4AF2-89B1-5FFA-1E34-4D98D83F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11366-121F-65E2-1C03-CD611CE0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3064F-5BB1-B9EC-3DF9-1DD69523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7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8ED620-8EC6-A436-250B-851673EFA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B75CA5-95AF-9432-375D-A62B3EAD1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F174D-B232-CA92-9B9D-18AC5484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8F745-15DA-0DD4-C5B0-A2907313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0835B-DFEA-6396-F77F-18312521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8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EAE4B-1040-7363-EEEA-512D2C7D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8124E-2008-4A69-7154-E57A7D4E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6A8AA-609C-D7C1-F049-FA928FF9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B93A1-B83C-E4C9-AB3A-5F7115C5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7BA339-6D09-3954-5606-62AC9CCB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21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FA084-AD8A-78E9-DD95-AE74F903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5F925-BBDF-39EC-CFE0-352817BF3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374D4-7690-CDD7-6DC7-C967FE62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9CCD1-D826-B721-223E-3545798B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6D389-CC1A-4DF0-318A-72743A14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4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B37E8-A42A-3AF3-4C9B-6A645CE8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9B4A5-0F6B-B38D-647E-73BBBF004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A98B0E-F469-EF53-9F54-3D95016A9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CF8D93-A188-4117-F970-04039CBE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0632E-4B29-5442-3E3F-8A29B574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FEEB8-67E8-7FAE-734B-CD0CA95B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31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4D95E-0BB7-3160-4D9B-9284D955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2AA67A-1ABB-A069-0204-517876011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4B4847-D60B-78A5-EF9D-6C832A932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1EC7C7-E95F-C080-8E16-9B861639F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A22C9C-A1AF-DDF6-CA80-A54459279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27E3D-EBFF-1CA5-3036-6A4D5898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481D30-9E90-BA53-35BC-BA2D2AE5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75080C-7812-F977-D5BA-58E8B0B2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29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FC50D-B129-C4B7-E7D1-BE8AB572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BD3456-1D73-BBC0-6850-D4BB3968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09C71B-1EA5-FABA-6474-CB817054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B8908D-8E1A-0D9E-B2F7-1E20F7E8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1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EA715-00A3-F203-6ACB-A638B4BC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24F13F-B56F-84D5-A6FD-C256D860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1CC18B-5B77-7E05-1208-77D5279F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7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99FB1-0303-1DB1-CF24-8C4A6254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5D684-4EC8-0251-9350-BD2C90AC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2A376-7F08-DBAE-C3DD-A3092EE58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AA2197-0AD1-D7D0-AD09-A377799D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90F25-E546-3605-7DC4-03BD0F5C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D48283-CC55-8CE8-0958-3CB3C1B2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39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97900-4344-CB6B-6E06-355E7A1C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DBC28A-ECCB-C17E-E104-1951C9E1E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CAEA5F-9E95-B8F2-916A-85E88396E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C25AC-3981-2DF1-CF74-20C11910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341548-398A-B837-CE13-771CF9B6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0D04DC-8C3A-0654-8F19-A530AA47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8EF90A-0EB4-2599-3DC5-BBB55712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D8057E-D74A-3F8C-6963-56BEB3D4C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9A79E-96D0-D65B-846B-0BAABED39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A602F-9409-4B9A-9D14-798E704D8577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721BE-B85D-B7A4-DE49-CBE6A025C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E4F1A-29BE-B8BA-4AC2-BB66C3733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51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674EC-9139-1A24-47AF-1D026E3FF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my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ACB7B5-43ED-E6B3-5438-AE5E339C3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30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STN01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F75C0-EC0C-75E0-95AE-75A4C437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565F04-A60A-85F4-8AB1-6C866A335E90}"/>
              </a:ext>
            </a:extLst>
          </p:cNvPr>
          <p:cNvSpPr/>
          <p:nvPr/>
        </p:nvSpPr>
        <p:spPr>
          <a:xfrm>
            <a:off x="9397378" y="164325"/>
            <a:ext cx="2348061" cy="1727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/>
              <a:t>WORK2</a:t>
            </a:r>
            <a:endParaRPr lang="ko-KR" altLang="en-US" u="sng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6D053D-C283-F69E-DF80-3DFC4387EBE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886164" y="1027906"/>
            <a:ext cx="1511214" cy="2632747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ACAD804-CF79-95A8-71B5-4672A5238242}"/>
              </a:ext>
            </a:extLst>
          </p:cNvPr>
          <p:cNvCxnSpPr>
            <a:cxnSpLocks/>
            <a:stCxn id="23" idx="1"/>
            <a:endCxn id="13" idx="2"/>
          </p:cNvCxnSpPr>
          <p:nvPr/>
        </p:nvCxnSpPr>
        <p:spPr>
          <a:xfrm rot="10800000">
            <a:off x="4235004" y="5730765"/>
            <a:ext cx="5237408" cy="272859"/>
          </a:xfrm>
          <a:prstGeom prst="bentConnector2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BF95D5-9500-3CD0-04B5-EB7179282DCD}"/>
              </a:ext>
            </a:extLst>
          </p:cNvPr>
          <p:cNvSpPr/>
          <p:nvPr/>
        </p:nvSpPr>
        <p:spPr>
          <a:xfrm>
            <a:off x="9472412" y="5326666"/>
            <a:ext cx="2197994" cy="1353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92F78C-4A54-2E49-3A6B-E35A1172A0C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>
            <a:off x="10571409" y="1891486"/>
            <a:ext cx="0" cy="3435180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271B5E93-C098-0482-886A-612EF1743551}"/>
              </a:ext>
            </a:extLst>
          </p:cNvPr>
          <p:cNvSpPr/>
          <p:nvPr/>
        </p:nvSpPr>
        <p:spPr>
          <a:xfrm>
            <a:off x="8250065" y="3484011"/>
            <a:ext cx="2102477" cy="94433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../lib/dev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3E9B09A-44CD-4975-6D29-15D0EF0AEA6D}"/>
              </a:ext>
            </a:extLst>
          </p:cNvPr>
          <p:cNvGrpSpPr/>
          <p:nvPr/>
        </p:nvGrpSpPr>
        <p:grpSpPr>
          <a:xfrm>
            <a:off x="583844" y="1590542"/>
            <a:ext cx="7302320" cy="4140222"/>
            <a:chOff x="936941" y="1358889"/>
            <a:chExt cx="7302320" cy="414022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936941" y="1358889"/>
              <a:ext cx="7302320" cy="41402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551904" y="2256302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5632361" y="3640781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3058732" y="2728351"/>
              <a:ext cx="2573629" cy="13844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588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STN02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F75C0-EC0C-75E0-95AE-75A4C437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565F04-A60A-85F4-8AB1-6C866A335E90}"/>
              </a:ext>
            </a:extLst>
          </p:cNvPr>
          <p:cNvSpPr/>
          <p:nvPr/>
        </p:nvSpPr>
        <p:spPr>
          <a:xfrm>
            <a:off x="9739835" y="473298"/>
            <a:ext cx="2348061" cy="1727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6D053D-C283-F69E-DF80-3DFC4387EBE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886164" y="1336879"/>
            <a:ext cx="1853671" cy="2323774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ACAD804-CF79-95A8-71B5-4672A5238242}"/>
              </a:ext>
            </a:extLst>
          </p:cNvPr>
          <p:cNvCxnSpPr>
            <a:cxnSpLocks/>
            <a:stCxn id="23" idx="1"/>
            <a:endCxn id="13" idx="2"/>
          </p:cNvCxnSpPr>
          <p:nvPr/>
        </p:nvCxnSpPr>
        <p:spPr>
          <a:xfrm rot="10800000">
            <a:off x="4235004" y="5730765"/>
            <a:ext cx="5237408" cy="272859"/>
          </a:xfrm>
          <a:prstGeom prst="bentConnector2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BF95D5-9500-3CD0-04B5-EB7179282DCD}"/>
              </a:ext>
            </a:extLst>
          </p:cNvPr>
          <p:cNvSpPr/>
          <p:nvPr/>
        </p:nvSpPr>
        <p:spPr>
          <a:xfrm>
            <a:off x="9472412" y="5326666"/>
            <a:ext cx="2197994" cy="1353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92F78C-4A54-2E49-3A6B-E35A1172A0C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10571409" y="2200459"/>
            <a:ext cx="342457" cy="3126207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271B5E93-C098-0482-886A-612EF1743551}"/>
              </a:ext>
            </a:extLst>
          </p:cNvPr>
          <p:cNvSpPr/>
          <p:nvPr/>
        </p:nvSpPr>
        <p:spPr>
          <a:xfrm>
            <a:off x="8250065" y="3484011"/>
            <a:ext cx="2102477" cy="94433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../lib/dev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3E9B09A-44CD-4975-6D29-15D0EF0AEA6D}"/>
              </a:ext>
            </a:extLst>
          </p:cNvPr>
          <p:cNvGrpSpPr/>
          <p:nvPr/>
        </p:nvGrpSpPr>
        <p:grpSpPr>
          <a:xfrm>
            <a:off x="583844" y="1590542"/>
            <a:ext cx="7302320" cy="4140222"/>
            <a:chOff x="936941" y="1358889"/>
            <a:chExt cx="7302320" cy="414022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936941" y="1358889"/>
              <a:ext cx="7302320" cy="41402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551904" y="2256302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5632361" y="3640781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3058732" y="2728351"/>
              <a:ext cx="2573629" cy="13844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344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STN03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F75C0-EC0C-75E0-95AE-75A4C437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565F04-A60A-85F4-8AB1-6C866A335E90}"/>
              </a:ext>
            </a:extLst>
          </p:cNvPr>
          <p:cNvSpPr/>
          <p:nvPr/>
        </p:nvSpPr>
        <p:spPr>
          <a:xfrm>
            <a:off x="9739835" y="473298"/>
            <a:ext cx="2348061" cy="1727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6D053D-C283-F69E-DF80-3DFC4387EBE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886164" y="1336879"/>
            <a:ext cx="1853671" cy="2323774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ACAD804-CF79-95A8-71B5-4672A5238242}"/>
              </a:ext>
            </a:extLst>
          </p:cNvPr>
          <p:cNvCxnSpPr>
            <a:cxnSpLocks/>
            <a:stCxn id="23" idx="1"/>
            <a:endCxn id="13" idx="2"/>
          </p:cNvCxnSpPr>
          <p:nvPr/>
        </p:nvCxnSpPr>
        <p:spPr>
          <a:xfrm rot="10800000">
            <a:off x="4235004" y="5730765"/>
            <a:ext cx="5237408" cy="272859"/>
          </a:xfrm>
          <a:prstGeom prst="bentConnector2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BF95D5-9500-3CD0-04B5-EB7179282DCD}"/>
              </a:ext>
            </a:extLst>
          </p:cNvPr>
          <p:cNvSpPr/>
          <p:nvPr/>
        </p:nvSpPr>
        <p:spPr>
          <a:xfrm>
            <a:off x="9472412" y="5326666"/>
            <a:ext cx="2197994" cy="1353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92F78C-4A54-2E49-3A6B-E35A1172A0C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10571409" y="2200459"/>
            <a:ext cx="342457" cy="3126207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271B5E93-C098-0482-886A-612EF1743551}"/>
              </a:ext>
            </a:extLst>
          </p:cNvPr>
          <p:cNvSpPr/>
          <p:nvPr/>
        </p:nvSpPr>
        <p:spPr>
          <a:xfrm>
            <a:off x="8250065" y="3484011"/>
            <a:ext cx="2102477" cy="94433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../lib/dev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3E9B09A-44CD-4975-6D29-15D0EF0AEA6D}"/>
              </a:ext>
            </a:extLst>
          </p:cNvPr>
          <p:cNvGrpSpPr/>
          <p:nvPr/>
        </p:nvGrpSpPr>
        <p:grpSpPr>
          <a:xfrm>
            <a:off x="583844" y="1590542"/>
            <a:ext cx="7302320" cy="4140222"/>
            <a:chOff x="936941" y="1358889"/>
            <a:chExt cx="7302320" cy="414022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936941" y="1358889"/>
              <a:ext cx="7302320" cy="41402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551904" y="2256302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5632361" y="3640781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3058732" y="2728351"/>
              <a:ext cx="2573629" cy="13844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0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STN01_UsingLIB</a:t>
            </a:r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3FA60C8-02CB-E9DF-0DE0-59EFF8B1F222}"/>
              </a:ext>
            </a:extLst>
          </p:cNvPr>
          <p:cNvGrpSpPr/>
          <p:nvPr/>
        </p:nvGrpSpPr>
        <p:grpSpPr>
          <a:xfrm>
            <a:off x="1041400" y="1919288"/>
            <a:ext cx="5994400" cy="4116879"/>
            <a:chOff x="838200" y="2029920"/>
            <a:chExt cx="5994400" cy="411687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838200" y="2029920"/>
              <a:ext cx="5994400" cy="411687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048248" y="2358340"/>
              <a:ext cx="1958634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1.FWD[P]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3577776" y="2587291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cxnSpLocks/>
              <a:stCxn id="46" idx="6"/>
              <a:endCxn id="47" idx="2"/>
            </p:cNvCxnSpPr>
            <p:nvPr/>
          </p:nvCxnSpPr>
          <p:spPr>
            <a:xfrm>
              <a:off x="3006882" y="2827728"/>
              <a:ext cx="570894" cy="2289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6888E4C-42DB-ABC9-C132-71CA4AD80CEE}"/>
                </a:ext>
              </a:extLst>
            </p:cNvPr>
            <p:cNvSpPr/>
            <p:nvPr/>
          </p:nvSpPr>
          <p:spPr>
            <a:xfrm>
              <a:off x="3089930" y="4230147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2.+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1DDADBD-54A9-2989-E4C9-30546B088469}"/>
                </a:ext>
              </a:extLst>
            </p:cNvPr>
            <p:cNvSpPr/>
            <p:nvPr/>
          </p:nvSpPr>
          <p:spPr>
            <a:xfrm>
              <a:off x="4859060" y="4699534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2.-</a:t>
              </a:r>
              <a:endParaRPr lang="ko-KR" altLang="en-US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D2D1A329-ABA6-73C1-36EB-C59DE4C8ADBA}"/>
                </a:ext>
              </a:extLst>
            </p:cNvPr>
            <p:cNvCxnSpPr>
              <a:cxnSpLocks/>
              <a:stCxn id="46" idx="4"/>
              <a:endCxn id="9" idx="2"/>
            </p:cNvCxnSpPr>
            <p:nvPr/>
          </p:nvCxnSpPr>
          <p:spPr>
            <a:xfrm rot="16200000" flipH="1">
              <a:off x="1857537" y="3467142"/>
              <a:ext cx="1402420" cy="106236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842E0B22-6800-3D03-85EE-B99A55FC321E}"/>
                </a:ext>
              </a:extLst>
            </p:cNvPr>
            <p:cNvCxnSpPr>
              <a:cxnSpLocks/>
              <a:stCxn id="47" idx="6"/>
              <a:endCxn id="10" idx="0"/>
            </p:cNvCxnSpPr>
            <p:nvPr/>
          </p:nvCxnSpPr>
          <p:spPr>
            <a:xfrm>
              <a:off x="4814716" y="3056679"/>
              <a:ext cx="662814" cy="164285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2D69A2BA-A12B-066A-E9D0-7D0EA79EBCBC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4326870" y="4699535"/>
              <a:ext cx="532190" cy="469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981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STN01</a:t>
            </a:r>
            <a:r>
              <a:rPr lang="en-US" altLang="ko-KR"/>
              <a:t>_UsingLIB2</a:t>
            </a:r>
            <a:endParaRPr lang="ko-KR" altLang="en-US" dirty="0"/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5328F27B-751C-120A-8A48-BFBAC2FE5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3FA60C8-02CB-E9DF-0DE0-59EFF8B1F222}"/>
              </a:ext>
            </a:extLst>
          </p:cNvPr>
          <p:cNvGrpSpPr/>
          <p:nvPr/>
        </p:nvGrpSpPr>
        <p:grpSpPr>
          <a:xfrm>
            <a:off x="1041400" y="1919288"/>
            <a:ext cx="5994400" cy="4116879"/>
            <a:chOff x="838200" y="2029920"/>
            <a:chExt cx="5994400" cy="411687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838200" y="2029920"/>
              <a:ext cx="5994400" cy="411687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292217" y="2490225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3216930" y="2660646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2529157" y="2959613"/>
              <a:ext cx="687773" cy="17042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6888E4C-42DB-ABC9-C132-71CA4AD80CEE}"/>
                </a:ext>
              </a:extLst>
            </p:cNvPr>
            <p:cNvSpPr/>
            <p:nvPr/>
          </p:nvSpPr>
          <p:spPr>
            <a:xfrm>
              <a:off x="3089930" y="4230147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2.+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1DDADBD-54A9-2989-E4C9-30546B088469}"/>
                </a:ext>
              </a:extLst>
            </p:cNvPr>
            <p:cNvSpPr/>
            <p:nvPr/>
          </p:nvSpPr>
          <p:spPr>
            <a:xfrm>
              <a:off x="4859060" y="4699534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2.-</a:t>
              </a:r>
              <a:endParaRPr lang="ko-KR" altLang="en-US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D2D1A329-ABA6-73C1-36EB-C59DE4C8ADBA}"/>
                </a:ext>
              </a:extLst>
            </p:cNvPr>
            <p:cNvCxnSpPr>
              <a:cxnSpLocks/>
              <a:stCxn id="46" idx="4"/>
              <a:endCxn id="9" idx="2"/>
            </p:cNvCxnSpPr>
            <p:nvPr/>
          </p:nvCxnSpPr>
          <p:spPr>
            <a:xfrm rot="16200000" flipH="1">
              <a:off x="1865041" y="3474645"/>
              <a:ext cx="1270535" cy="117924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842E0B22-6800-3D03-85EE-B99A55FC321E}"/>
                </a:ext>
              </a:extLst>
            </p:cNvPr>
            <p:cNvCxnSpPr>
              <a:cxnSpLocks/>
              <a:stCxn id="47" idx="6"/>
              <a:endCxn id="10" idx="0"/>
            </p:cNvCxnSpPr>
            <p:nvPr/>
          </p:nvCxnSpPr>
          <p:spPr>
            <a:xfrm>
              <a:off x="4453870" y="3130034"/>
              <a:ext cx="1023660" cy="15695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2D69A2BA-A12B-066A-E9D0-7D0EA79EBCBC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4326870" y="4699535"/>
              <a:ext cx="532190" cy="469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3156BD3C-1370-190D-D980-F472E9A79EB8}"/>
              </a:ext>
            </a:extLst>
          </p:cNvPr>
          <p:cNvGrpSpPr/>
          <p:nvPr/>
        </p:nvGrpSpPr>
        <p:grpSpPr>
          <a:xfrm>
            <a:off x="9443760" y="33777"/>
            <a:ext cx="5994400" cy="4116879"/>
            <a:chOff x="838200" y="2029920"/>
            <a:chExt cx="5994400" cy="411687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4D233F6-27AB-BC1D-BADF-2AE7FE8261EF}"/>
                </a:ext>
              </a:extLst>
            </p:cNvPr>
            <p:cNvSpPr/>
            <p:nvPr/>
          </p:nvSpPr>
          <p:spPr>
            <a:xfrm>
              <a:off x="838200" y="2029920"/>
              <a:ext cx="5994400" cy="411687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WORK2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6CD32AF-260C-2724-65AA-1E6C25609E2A}"/>
                </a:ext>
              </a:extLst>
            </p:cNvPr>
            <p:cNvSpPr/>
            <p:nvPr/>
          </p:nvSpPr>
          <p:spPr>
            <a:xfrm>
              <a:off x="1292217" y="2490225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3.+</a:t>
              </a:r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E97971F-4615-0BA2-F9F1-98488B14253A}"/>
                </a:ext>
              </a:extLst>
            </p:cNvPr>
            <p:cNvSpPr/>
            <p:nvPr/>
          </p:nvSpPr>
          <p:spPr>
            <a:xfrm>
              <a:off x="3216930" y="2660646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4.+</a:t>
              </a:r>
              <a:endParaRPr lang="ko-KR" altLang="en-US" dirty="0"/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4C515D5C-0A01-14B0-0611-AAEC234DC04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529157" y="2959613"/>
              <a:ext cx="687773" cy="17042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8841CBE-965A-F248-D8ED-078D4B4B183D}"/>
                </a:ext>
              </a:extLst>
            </p:cNvPr>
            <p:cNvSpPr/>
            <p:nvPr/>
          </p:nvSpPr>
          <p:spPr>
            <a:xfrm>
              <a:off x="3089930" y="4230147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3.-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2C7BFDC-B946-704F-A880-B2B07F28A797}"/>
                </a:ext>
              </a:extLst>
            </p:cNvPr>
            <p:cNvSpPr/>
            <p:nvPr/>
          </p:nvSpPr>
          <p:spPr>
            <a:xfrm>
              <a:off x="4859060" y="4699534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4.-</a:t>
              </a:r>
              <a:endParaRPr lang="ko-KR" altLang="en-US" dirty="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EEE9541C-F5BC-C13A-E373-37FC9A305428}"/>
                </a:ext>
              </a:extLst>
            </p:cNvPr>
            <p:cNvCxnSpPr>
              <a:cxnSpLocks/>
              <a:stCxn id="6" idx="4"/>
              <a:endCxn id="12" idx="2"/>
            </p:cNvCxnSpPr>
            <p:nvPr/>
          </p:nvCxnSpPr>
          <p:spPr>
            <a:xfrm rot="16200000" flipH="1">
              <a:off x="1865041" y="3474645"/>
              <a:ext cx="1270535" cy="117924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906FA52F-4A26-31EE-DAFE-B5D0BAC5BCA4}"/>
                </a:ext>
              </a:extLst>
            </p:cNvPr>
            <p:cNvCxnSpPr>
              <a:cxnSpLocks/>
              <a:stCxn id="7" idx="6"/>
              <a:endCxn id="14" idx="0"/>
            </p:cNvCxnSpPr>
            <p:nvPr/>
          </p:nvCxnSpPr>
          <p:spPr>
            <a:xfrm>
              <a:off x="4453870" y="3130034"/>
              <a:ext cx="1023660" cy="15695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A1C615B3-9E89-B22D-104C-918027AA417A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>
              <a:off x="4326870" y="4699535"/>
              <a:ext cx="532190" cy="469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C2B72B74-ADFB-67F9-5138-6CB08A09691F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flipV="1">
            <a:off x="7035800" y="2092217"/>
            <a:ext cx="2407960" cy="1885511"/>
          </a:xfrm>
          <a:prstGeom prst="bentConnector3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FFF78A1F-4602-D490-1B75-EB0EB4DAEDFA}"/>
              </a:ext>
            </a:extLst>
          </p:cNvPr>
          <p:cNvCxnSpPr>
            <a:cxnSpLocks/>
            <a:stCxn id="5" idx="2"/>
            <a:endCxn id="13" idx="2"/>
          </p:cNvCxnSpPr>
          <p:nvPr/>
        </p:nvCxnSpPr>
        <p:spPr>
          <a:xfrm rot="5400000">
            <a:off x="7297025" y="892231"/>
            <a:ext cx="1885511" cy="8402360"/>
          </a:xfrm>
          <a:prstGeom prst="bentConnector3">
            <a:avLst>
              <a:gd name="adj1" fmla="val 112124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872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83</Words>
  <Application>Microsoft Office PowerPoint</Application>
  <PresentationFormat>와이드스크린</PresentationFormat>
  <Paragraphs>42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my</vt:lpstr>
      <vt:lpstr>STN01</vt:lpstr>
      <vt:lpstr>STN02</vt:lpstr>
      <vt:lpstr>STN03</vt:lpstr>
      <vt:lpstr>STN01_UsingLIB</vt:lpstr>
      <vt:lpstr>STN01_UsingLIB2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</dc:title>
  <dc:creator>안 승훈</dc:creator>
  <cp:lastModifiedBy>안 승훈</cp:lastModifiedBy>
  <cp:revision>110</cp:revision>
  <dcterms:created xsi:type="dcterms:W3CDTF">2023-10-17T01:07:34Z</dcterms:created>
  <dcterms:modified xsi:type="dcterms:W3CDTF">2023-11-06T06:34:28Z</dcterms:modified>
</cp:coreProperties>
</file>