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44" d="100"/>
          <a:sy n="44" d="100"/>
        </p:scale>
        <p:origin x="730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2024-04-26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1D725F-3F22-5524-1248-21672BCA48DA}"/>
              </a:ext>
            </a:extLst>
          </p:cNvPr>
          <p:cNvSpPr/>
          <p:nvPr/>
        </p:nvSpPr>
        <p:spPr>
          <a:xfrm>
            <a:off x="9530332" y="1983422"/>
            <a:ext cx="1200572" cy="3965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9756354" y="2523643"/>
            <a:ext cx="71205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 err="1"/>
              <a:t>IXgxVar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2109881" y="1455896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6534628" y="1472828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9605672" y="3345459"/>
            <a:ext cx="101341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 err="1"/>
              <a:t>IXgxVar</a:t>
            </a:r>
            <a:r>
              <a:rPr lang="en-US" altLang="ko-KR" dirty="0"/>
              <a:t>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95773" y="2825975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0112381" y="2769864"/>
            <a:ext cx="1" cy="57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77824" y="1702117"/>
            <a:ext cx="1663426" cy="112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77" idx="2"/>
            <a:endCxn id="6" idx="0"/>
          </p:cNvCxnSpPr>
          <p:nvPr/>
        </p:nvCxnSpPr>
        <p:spPr>
          <a:xfrm flipH="1">
            <a:off x="10112381" y="2060019"/>
            <a:ext cx="1317325" cy="4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9678478" y="5288839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XgxVar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10112382" y="3591680"/>
            <a:ext cx="35135" cy="16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7757078" y="1719049"/>
            <a:ext cx="2390439" cy="35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57078" y="1719049"/>
            <a:ext cx="2355303" cy="8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6709912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7744010" y="964303"/>
            <a:ext cx="13068" cy="50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386472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4379605" y="480294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419432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963812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268750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963812" y="3047231"/>
            <a:ext cx="1712573" cy="14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1792970" y="2801010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2676385" y="3047231"/>
            <a:ext cx="2209930" cy="17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3934520" y="2798685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4328218" y="3044906"/>
            <a:ext cx="558097" cy="17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>
            <a:off x="877824" y="3072196"/>
            <a:ext cx="85988" cy="14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1528573" cy="111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 flipH="1">
            <a:off x="877824" y="1685182"/>
            <a:ext cx="269988" cy="114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3308338" y="1444467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>
            <a:off x="3551353" y="1690688"/>
            <a:ext cx="776865" cy="110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3180406" cy="11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1099861" cy="4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89758" cy="49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6457749" y="2722677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225476" y="3801977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7077470" y="2968898"/>
            <a:ext cx="880739" cy="8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7757078" y="1719049"/>
            <a:ext cx="201131" cy="20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2522239" y="6168015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1" idx="2"/>
            <a:endCxn id="3" idx="0"/>
          </p:cNvCxnSpPr>
          <p:nvPr/>
        </p:nvCxnSpPr>
        <p:spPr>
          <a:xfrm>
            <a:off x="963812" y="5535876"/>
            <a:ext cx="2065137" cy="6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06509B-E517-25A2-AE38-E6C65F10B773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 flipH="1">
            <a:off x="4886314" y="5049165"/>
            <a:ext cx="1" cy="4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4B3DF-DD31-AC5A-2D30-C30C78FBD591}"/>
              </a:ext>
            </a:extLst>
          </p:cNvPr>
          <p:cNvSpPr txBox="1"/>
          <p:nvPr/>
        </p:nvSpPr>
        <p:spPr>
          <a:xfrm>
            <a:off x="4530287" y="5483314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D1ED98-84D5-1788-22E9-D71808E2A1FF}"/>
              </a:ext>
            </a:extLst>
          </p:cNvPr>
          <p:cNvSpPr txBox="1"/>
          <p:nvPr/>
        </p:nvSpPr>
        <p:spPr>
          <a:xfrm>
            <a:off x="9306714" y="1685182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XGx</a:t>
            </a:r>
            <a:r>
              <a:rPr lang="en-US" altLang="ko-KR" dirty="0"/>
              <a:t> PLC </a:t>
            </a:r>
            <a:r>
              <a:rPr lang="ko-KR" altLang="en-US" dirty="0"/>
              <a:t>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9F0643-D348-751B-682A-6DFFA5F8730F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 flipH="1">
            <a:off x="2676385" y="1719049"/>
            <a:ext cx="5080693" cy="10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E5DFFD-CD11-62EE-FB1E-6B1EAD89DFC3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600093" y="5535876"/>
            <a:ext cx="363719" cy="64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F3278BA-CA2C-C9C2-8700-BAF4B6CA1C7C}"/>
              </a:ext>
            </a:extLst>
          </p:cNvPr>
          <p:cNvSpPr txBox="1"/>
          <p:nvPr/>
        </p:nvSpPr>
        <p:spPr>
          <a:xfrm>
            <a:off x="193409" y="6184487"/>
            <a:ext cx="154080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MemberVariable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7D50FA-9904-7EBF-4C7F-DE6DA0FDDF79}"/>
              </a:ext>
            </a:extLst>
          </p:cNvPr>
          <p:cNvSpPr txBox="1"/>
          <p:nvPr/>
        </p:nvSpPr>
        <p:spPr>
          <a:xfrm>
            <a:off x="10820304" y="2498743"/>
            <a:ext cx="1164101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4BFA072-7A8B-75CA-B646-C606FC5F0113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10112382" y="2744964"/>
            <a:ext cx="1289973" cy="60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4490C-8AEE-28E4-A8AD-7BD426229006}"/>
              </a:ext>
            </a:extLst>
          </p:cNvPr>
          <p:cNvSpPr txBox="1"/>
          <p:nvPr/>
        </p:nvSpPr>
        <p:spPr>
          <a:xfrm>
            <a:off x="10951771" y="1813798"/>
            <a:ext cx="955869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8D7ED-8C93-13D1-D7C3-D254771B7030}"/>
              </a:ext>
            </a:extLst>
          </p:cNvPr>
          <p:cNvSpPr txBox="1"/>
          <p:nvPr/>
        </p:nvSpPr>
        <p:spPr>
          <a:xfrm>
            <a:off x="10951771" y="4264880"/>
            <a:ext cx="138377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906D651-9B1C-83C7-3CD4-3CE3325A5002}"/>
              </a:ext>
            </a:extLst>
          </p:cNvPr>
          <p:cNvCxnSpPr>
            <a:cxnSpLocks/>
            <a:stCxn id="136" idx="2"/>
            <a:endCxn id="27" idx="0"/>
          </p:cNvCxnSpPr>
          <p:nvPr/>
        </p:nvCxnSpPr>
        <p:spPr>
          <a:xfrm flipH="1">
            <a:off x="10147517" y="4511101"/>
            <a:ext cx="1496143" cy="77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44A196-AE5D-88AA-13D8-507E32D49419}"/>
              </a:ext>
            </a:extLst>
          </p:cNvPr>
          <p:cNvSpPr txBox="1"/>
          <p:nvPr/>
        </p:nvSpPr>
        <p:spPr>
          <a:xfrm>
            <a:off x="3974639" y="1446604"/>
            <a:ext cx="219986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TimerCounterBaseStruct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1D5617-8832-C62B-84A5-548EFCAEBBA5}"/>
              </a:ext>
            </a:extLst>
          </p:cNvPr>
          <p:cNvCxnSpPr>
            <a:cxnSpLocks/>
            <a:stCxn id="102" idx="2"/>
            <a:endCxn id="14" idx="0"/>
          </p:cNvCxnSpPr>
          <p:nvPr/>
        </p:nvCxnSpPr>
        <p:spPr>
          <a:xfrm>
            <a:off x="2451492" y="964303"/>
            <a:ext cx="2623081" cy="48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3A9FD9-B956-60D3-F26C-1621748B01B6}"/>
              </a:ext>
            </a:extLst>
          </p:cNvPr>
          <p:cNvSpPr txBox="1"/>
          <p:nvPr/>
        </p:nvSpPr>
        <p:spPr>
          <a:xfrm>
            <a:off x="5909629" y="3168224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CB441E-8A63-4AB8-C8B7-F7E779C72143}"/>
              </a:ext>
            </a:extLst>
          </p:cNvPr>
          <p:cNvCxnSpPr>
            <a:cxnSpLocks/>
            <a:stCxn id="2" idx="2"/>
            <a:endCxn id="222" idx="0"/>
          </p:cNvCxnSpPr>
          <p:nvPr/>
        </p:nvCxnSpPr>
        <p:spPr>
          <a:xfrm>
            <a:off x="6378668" y="3414445"/>
            <a:ext cx="1579541" cy="38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E8019A-E6B7-EDF0-3332-6E03FFE8222F}"/>
              </a:ext>
            </a:extLst>
          </p:cNvPr>
          <p:cNvSpPr txBox="1"/>
          <p:nvPr/>
        </p:nvSpPr>
        <p:spPr>
          <a:xfrm>
            <a:off x="2349608" y="5273183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XgxVar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82E811-1818-B603-67F7-A140237DCBBA}"/>
              </a:ext>
            </a:extLst>
          </p:cNvPr>
          <p:cNvCxnSpPr>
            <a:cxnSpLocks/>
            <a:stCxn id="73" idx="2"/>
            <a:endCxn id="7" idx="0"/>
          </p:cNvCxnSpPr>
          <p:nvPr/>
        </p:nvCxnSpPr>
        <p:spPr>
          <a:xfrm>
            <a:off x="963812" y="4757322"/>
            <a:ext cx="1854835" cy="51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5061101" y="3244334"/>
            <a:ext cx="1665841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 err="1"/>
              <a:t>IExpression</a:t>
            </a:r>
            <a:r>
              <a:rPr lang="en-US" altLang="ko-KR" sz="1400" dirty="0"/>
              <a:t>&lt;T&gt;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2C8A6-1B64-294C-EAC8-7D2507CDC60D}"/>
              </a:ext>
            </a:extLst>
          </p:cNvPr>
          <p:cNvSpPr txBox="1"/>
          <p:nvPr/>
        </p:nvSpPr>
        <p:spPr>
          <a:xfrm>
            <a:off x="4771634" y="2027086"/>
            <a:ext cx="1348446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Terminal&lt;T&gt;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BA294-F3F8-6173-1E13-70283F23306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445857" y="2334863"/>
            <a:ext cx="448165" cy="90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C2A95-CC13-4CE5-6F64-E9002B273E53}"/>
              </a:ext>
            </a:extLst>
          </p:cNvPr>
          <p:cNvSpPr txBox="1"/>
          <p:nvPr/>
        </p:nvSpPr>
        <p:spPr>
          <a:xfrm>
            <a:off x="295853" y="1680803"/>
            <a:ext cx="3781805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 err="1"/>
              <a:t>DuVariable</a:t>
            </a:r>
            <a:r>
              <a:rPr lang="en-US" altLang="ko-KR" sz="1400" dirty="0"/>
              <a:t> of </a:t>
            </a:r>
            <a:r>
              <a:rPr lang="en-US" altLang="ko-KR" sz="1400" dirty="0" err="1"/>
              <a:t>TypedValueStorage</a:t>
            </a:r>
            <a:r>
              <a:rPr lang="en-US" altLang="ko-KR" sz="1400" dirty="0"/>
              <a:t>&lt;T&gt;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BF64F-7A95-E8A2-1B6E-6654A9A135FA}"/>
              </a:ext>
            </a:extLst>
          </p:cNvPr>
          <p:cNvSpPr txBox="1"/>
          <p:nvPr/>
        </p:nvSpPr>
        <p:spPr>
          <a:xfrm>
            <a:off x="295853" y="2136528"/>
            <a:ext cx="3252814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 err="1"/>
              <a:t>DuLiteral</a:t>
            </a:r>
            <a:r>
              <a:rPr lang="en-US" altLang="ko-KR" sz="1400" dirty="0"/>
              <a:t> of </a:t>
            </a:r>
            <a:r>
              <a:rPr lang="en-US" altLang="ko-KR" sz="1400" dirty="0" err="1"/>
              <a:t>LiteralHolder</a:t>
            </a:r>
            <a:r>
              <a:rPr lang="en-US" altLang="ko-KR" sz="1400" dirty="0"/>
              <a:t>&lt;T&gt;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2D853-A497-2B00-EA1A-74E8D97EEDDB}"/>
              </a:ext>
            </a:extLst>
          </p:cNvPr>
          <p:cNvSpPr txBox="1"/>
          <p:nvPr/>
        </p:nvSpPr>
        <p:spPr>
          <a:xfrm>
            <a:off x="3352679" y="3244334"/>
            <a:ext cx="1136850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 err="1"/>
              <a:t>ITerminal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73EDFE-2779-81A6-91D8-0307DAB4C5B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3921104" y="2334863"/>
            <a:ext cx="1524753" cy="90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18D03-B2B7-8B5B-AD9F-19F0551FCA56}"/>
              </a:ext>
            </a:extLst>
          </p:cNvPr>
          <p:cNvSpPr txBox="1"/>
          <p:nvPr/>
        </p:nvSpPr>
        <p:spPr>
          <a:xfrm>
            <a:off x="295853" y="3236150"/>
            <a:ext cx="1031051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 err="1"/>
              <a:t>IStorage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7950CA-EEF2-9165-6A9A-AA53E811CF30}"/>
              </a:ext>
            </a:extLst>
          </p:cNvPr>
          <p:cNvSpPr txBox="1"/>
          <p:nvPr/>
        </p:nvSpPr>
        <p:spPr>
          <a:xfrm>
            <a:off x="295853" y="3673258"/>
            <a:ext cx="2829621" cy="3077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400" dirty="0" err="1"/>
              <a:t>IExpressionizableTerminal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A4C12E-8AA6-2BAC-2E5F-7A6C39AB91C2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 flipV="1">
            <a:off x="1326904" y="3390039"/>
            <a:ext cx="2025775" cy="81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D20E34B-4BBE-4F3E-6231-809604039A0E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>
            <a:off x="3125474" y="3398223"/>
            <a:ext cx="227205" cy="4289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20BDB-1C0D-54DB-99EB-539D1C5B774E}"/>
              </a:ext>
            </a:extLst>
          </p:cNvPr>
          <p:cNvSpPr txBox="1"/>
          <p:nvPr/>
        </p:nvSpPr>
        <p:spPr>
          <a:xfrm>
            <a:off x="7274577" y="1988580"/>
            <a:ext cx="1560042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/>
              <a:t>Expression&lt;T&gt;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BB727F-F77D-0BE4-2C01-35DC501DB5B3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 flipH="1">
            <a:off x="5894022" y="2296357"/>
            <a:ext cx="2160576" cy="94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615EA3-687A-58FF-07B3-9527F3D20196}"/>
              </a:ext>
            </a:extLst>
          </p:cNvPr>
          <p:cNvSpPr txBox="1"/>
          <p:nvPr/>
        </p:nvSpPr>
        <p:spPr>
          <a:xfrm>
            <a:off x="9681226" y="1711811"/>
            <a:ext cx="2829621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 err="1"/>
              <a:t>DuTerminal</a:t>
            </a:r>
            <a:r>
              <a:rPr lang="en-US" altLang="ko-KR" sz="1400" dirty="0"/>
              <a:t> of Terminal&lt;T&gt;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6A9D1-7D58-C044-BE73-CD44411E272B}"/>
              </a:ext>
            </a:extLst>
          </p:cNvPr>
          <p:cNvSpPr txBox="1"/>
          <p:nvPr/>
        </p:nvSpPr>
        <p:spPr>
          <a:xfrm>
            <a:off x="9681226" y="2167536"/>
            <a:ext cx="1242648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1400" dirty="0" err="1"/>
              <a:t>DuFunction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176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320</Words>
  <Application>Microsoft Office PowerPoint</Application>
  <PresentationFormat>와이드스크린</PresentationFormat>
  <Paragraphs>100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61</cp:revision>
  <dcterms:created xsi:type="dcterms:W3CDTF">2022-07-21T20:15:02Z</dcterms:created>
  <dcterms:modified xsi:type="dcterms:W3CDTF">2024-04-26T00:06:17Z</dcterms:modified>
</cp:coreProperties>
</file>