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handoutMasterIdLst>
    <p:handoutMasterId r:id="rId5"/>
  </p:handoutMasterIdLst>
  <p:sldIdLst>
    <p:sldId id="614" r:id="rId2"/>
    <p:sldId id="616" r:id="rId3"/>
  </p:sldIdLst>
  <p:sldSz cx="12192000" cy="6858000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51" autoAdjust="0"/>
    <p:restoredTop sz="96005" autoAdjust="0"/>
  </p:normalViewPr>
  <p:slideViewPr>
    <p:cSldViewPr snapToGrid="0">
      <p:cViewPr varScale="1">
        <p:scale>
          <a:sx n="111" d="100"/>
          <a:sy n="111" d="100"/>
        </p:scale>
        <p:origin x="60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2022-12-14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2022-12-14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9044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D12C7-0FF5-4972-A033-474EFFC79F40}" type="datetime1">
              <a:rPr lang="ko-KR" altLang="en-US" smtClean="0"/>
              <a:t>2022-12-14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5131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B0C4-64BA-4E4C-B5E6-A51EE3F6ED95}" type="datetime1">
              <a:rPr lang="ko-KR" altLang="en-US" smtClean="0"/>
              <a:t>2022-12-14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261234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B0C4-64BA-4E4C-B5E6-A51EE3F6ED95}" type="datetime1">
              <a:rPr lang="ko-KR" altLang="en-US" smtClean="0"/>
              <a:t>2022-12-14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25927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B0C4-64BA-4E4C-B5E6-A51EE3F6ED95}" type="datetime1">
              <a:rPr lang="ko-KR" altLang="en-US" smtClean="0"/>
              <a:t>2022-12-14</a:t>
            </a:fld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274318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19FD4-B052-4F56-8FD8-EAFD078DEFB0}" type="datetime1">
              <a:rPr lang="ko-KR" altLang="en-US" smtClean="0"/>
              <a:t>2022-12-14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50644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994B9-23A6-4B0A-A038-AC140E83DAA3}" type="datetime1">
              <a:rPr lang="ko-KR" altLang="en-US" smtClean="0"/>
              <a:t>2022-12-14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82122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787F91-233D-4B2B-9986-E1A96B9302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 dirty="0" err="1"/>
              <a:t>로보트</a:t>
            </a:r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BE87C05-54D6-424A-9237-A0B6A6658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1BBC2-B738-4C35-AEE5-660EB2DEB482}" type="datetime1">
              <a:rPr lang="ko-KR" altLang="en-US" smtClean="0"/>
              <a:t>2022-12-14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9F2979D-A76F-4F04-9CCB-7A1BEC9DA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2563A4-B955-4144-BDAE-970D79ABB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r>
              <a:rPr lang="en-US" altLang="ko-KR" dirty="0"/>
              <a:t>/22</a:t>
            </a:r>
            <a:endParaRPr lang="ko-KR" altLang="en-US" dirty="0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24AE8B62-5D68-3EF4-4E5E-B522A0EB9A5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26003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B0E9A421-4FA0-3EC9-B9E8-0AFE8264F1E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3425826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9" name="내용 개체 틀 3">
            <a:extLst>
              <a:ext uri="{FF2B5EF4-FFF2-40B4-BE49-F238E27FC236}">
                <a16:creationId xmlns:a16="http://schemas.microsoft.com/office/drawing/2014/main" id="{236D4E92-ACAD-A32B-5C52-1CC8FF1C487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733800" y="2600324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작업완료</a:t>
            </a:r>
            <a:r>
              <a:rPr lang="en-US" altLang="ko-KR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RST</a:t>
            </a:r>
            <a:r>
              <a:rPr lang="en-US" altLang="ko-KR" sz="1200" dirty="0"/>
              <a:t> </a:t>
            </a:r>
            <a:endParaRPr lang="ko-KR" altLang="en-US" dirty="0">
              <a:ea typeface="현대하모니 M" panose="02020603020101020101"/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294C38E5-30C6-59D5-D1B3-4C2201B9A2E3}"/>
              </a:ext>
            </a:extLst>
          </p:cNvPr>
          <p:cNvCxnSpPr>
            <a:cxnSpLocks/>
            <a:stCxn id="9" idx="0"/>
            <a:endCxn id="28" idx="3"/>
          </p:cNvCxnSpPr>
          <p:nvPr userDrawn="1"/>
        </p:nvCxnSpPr>
        <p:spPr bwMode="auto">
          <a:xfrm rot="16200000" flipV="1">
            <a:off x="3517106" y="1373980"/>
            <a:ext cx="566738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2F574A77-2685-281E-91E0-B9DF41D9A4D0}"/>
              </a:ext>
            </a:extLst>
          </p:cNvPr>
          <p:cNvCxnSpPr>
            <a:cxnSpLocks/>
            <a:stCxn id="9" idx="2"/>
            <a:endCxn id="8" idx="3"/>
          </p:cNvCxnSpPr>
          <p:nvPr userDrawn="1"/>
        </p:nvCxnSpPr>
        <p:spPr bwMode="auto">
          <a:xfrm rot="5400000">
            <a:off x="3491705" y="2382044"/>
            <a:ext cx="617540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034F318-CCDA-3C4D-07D2-1B7B82705342}"/>
              </a:ext>
            </a:extLst>
          </p:cNvPr>
          <p:cNvCxnSpPr>
            <a:cxnSpLocks/>
            <a:stCxn id="9" idx="1"/>
            <a:endCxn id="7" idx="3"/>
          </p:cNvCxnSpPr>
          <p:nvPr userDrawn="1"/>
        </p:nvCxnSpPr>
        <p:spPr bwMode="auto">
          <a:xfrm rot="10800000" flipV="1">
            <a:off x="2857500" y="2808286"/>
            <a:ext cx="876300" cy="1"/>
          </a:xfrm>
          <a:prstGeom prst="bentConnector3">
            <a:avLst>
              <a:gd name="adj1" fmla="val 50000"/>
            </a:avLst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내용 개체 틀 3">
            <a:extLst>
              <a:ext uri="{FF2B5EF4-FFF2-40B4-BE49-F238E27FC236}">
                <a16:creationId xmlns:a16="http://schemas.microsoft.com/office/drawing/2014/main" id="{D5FBDBD5-073B-E060-567C-200051B4CCB1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44164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4" name="내용 개체 틀 3">
            <a:extLst>
              <a:ext uri="{FF2B5EF4-FFF2-40B4-BE49-F238E27FC236}">
                <a16:creationId xmlns:a16="http://schemas.microsoft.com/office/drawing/2014/main" id="{D62825FA-A55D-0053-A719-2EB8313F2666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519906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13F8D8D6-1D75-42B3-B5DD-6E53A45B07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6" name="내용 개체 틀 3">
            <a:extLst>
              <a:ext uri="{FF2B5EF4-FFF2-40B4-BE49-F238E27FC236}">
                <a16:creationId xmlns:a16="http://schemas.microsoft.com/office/drawing/2014/main" id="{0855B097-599A-8DAF-A2E1-1897FDEDD81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7" name="내용 개체 틀 3">
            <a:extLst>
              <a:ext uri="{FF2B5EF4-FFF2-40B4-BE49-F238E27FC236}">
                <a16:creationId xmlns:a16="http://schemas.microsoft.com/office/drawing/2014/main" id="{E80395F6-94FB-48E2-7FDC-094BB56C195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8" name="내용 개체 틀 3">
            <a:extLst>
              <a:ext uri="{FF2B5EF4-FFF2-40B4-BE49-F238E27FC236}">
                <a16:creationId xmlns:a16="http://schemas.microsoft.com/office/drawing/2014/main" id="{B070C382-D912-E72B-B69C-F03465FC7D9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9" name="내용 개체 틀 3">
            <a:extLst>
              <a:ext uri="{FF2B5EF4-FFF2-40B4-BE49-F238E27FC236}">
                <a16:creationId xmlns:a16="http://schemas.microsoft.com/office/drawing/2014/main" id="{B6F832D3-FC92-8BD9-B504-CC951C66AF8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0" name="내용 개체 틀 3">
            <a:extLst>
              <a:ext uri="{FF2B5EF4-FFF2-40B4-BE49-F238E27FC236}">
                <a16:creationId xmlns:a16="http://schemas.microsoft.com/office/drawing/2014/main" id="{E367BB9C-2469-6D99-5CC0-88BFFA26AC4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1" name="내용 개체 틀 3">
            <a:extLst>
              <a:ext uri="{FF2B5EF4-FFF2-40B4-BE49-F238E27FC236}">
                <a16:creationId xmlns:a16="http://schemas.microsoft.com/office/drawing/2014/main" id="{B255C01F-1402-4E00-485F-0B47E6CA62A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098CC8C6-AF11-F65D-343D-534EBAB74C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3" name="내용 개체 틀 3">
            <a:extLst>
              <a:ext uri="{FF2B5EF4-FFF2-40B4-BE49-F238E27FC236}">
                <a16:creationId xmlns:a16="http://schemas.microsoft.com/office/drawing/2014/main" id="{74B398D4-5163-2B51-25B5-46487D986A5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4" name="내용 개체 틀 3">
            <a:extLst>
              <a:ext uri="{FF2B5EF4-FFF2-40B4-BE49-F238E27FC236}">
                <a16:creationId xmlns:a16="http://schemas.microsoft.com/office/drawing/2014/main" id="{DBFBD4B9-C11A-3707-9B53-2EADA6F1F6B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8" name="내용 개체 틀 3">
            <a:extLst>
              <a:ext uri="{FF2B5EF4-FFF2-40B4-BE49-F238E27FC236}">
                <a16:creationId xmlns:a16="http://schemas.microsoft.com/office/drawing/2014/main" id="{29C7E0F9-38F2-86D6-625E-36E5BDD1EED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1825623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30" name="내용 개체 틀 3">
            <a:extLst>
              <a:ext uri="{FF2B5EF4-FFF2-40B4-BE49-F238E27FC236}">
                <a16:creationId xmlns:a16="http://schemas.microsoft.com/office/drawing/2014/main" id="{A367E18E-AE47-DA98-2E24-0D455CBD9B0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409950" y="446738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2[0,1]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31" name="슬라이드 번호 개체 틀 4">
            <a:extLst>
              <a:ext uri="{FF2B5EF4-FFF2-40B4-BE49-F238E27FC236}">
                <a16:creationId xmlns:a16="http://schemas.microsoft.com/office/drawing/2014/main" id="{DD5EB41F-5A55-724A-E237-EF140BFDF3B7}"/>
              </a:ext>
            </a:extLst>
          </p:cNvPr>
          <p:cNvSpPr txBox="1">
            <a:spLocks/>
          </p:cNvSpPr>
          <p:nvPr userDrawn="1"/>
        </p:nvSpPr>
        <p:spPr>
          <a:xfrm>
            <a:off x="8378190" y="5872478"/>
            <a:ext cx="2743200" cy="36512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3471553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DAB2-87CB-4028-B965-3AA710ADF2CB}" type="datetime1">
              <a:rPr lang="ko-KR" altLang="en-US" smtClean="0"/>
              <a:t>2022-12-14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4047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3D71-FEA8-477F-9D1E-EA860F411BC7}" type="datetime1">
              <a:rPr lang="ko-KR" altLang="en-US" smtClean="0"/>
              <a:t>2022-12-14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7679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E3EF4-7980-4C97-BA64-EC66995BB574}" type="datetime1">
              <a:rPr lang="ko-KR" altLang="en-US" smtClean="0"/>
              <a:t>2022-12-14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8388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BC1D0-7D6B-4634-9D19-644040D74EAE}" type="datetime1">
              <a:rPr lang="ko-KR" altLang="en-US" smtClean="0"/>
              <a:t>2022-12-14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9888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1BBC2-B738-4C35-AEE5-660EB2DEB482}" type="datetime1">
              <a:rPr lang="ko-KR" altLang="en-US" smtClean="0"/>
              <a:t>2022-12-14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r>
              <a:rPr lang="en-US" altLang="ko-KR"/>
              <a:t>/22</a:t>
            </a:r>
            <a:endParaRPr lang="ko-KR" altLang="en-US" dirty="0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1C8B61C5-C99F-BB47-E194-80AE04C7F0A1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26003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95991108-9D9B-C276-7827-28DF38F0095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3425826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9" name="내용 개체 틀 3">
            <a:extLst>
              <a:ext uri="{FF2B5EF4-FFF2-40B4-BE49-F238E27FC236}">
                <a16:creationId xmlns:a16="http://schemas.microsoft.com/office/drawing/2014/main" id="{11B084BA-93DC-843D-9B37-B97EEC46630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733800" y="2600324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작업완료</a:t>
            </a:r>
            <a:r>
              <a:rPr lang="en-US" altLang="ko-KR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RST</a:t>
            </a:r>
            <a:r>
              <a:rPr lang="en-US" altLang="ko-KR" sz="1200" dirty="0"/>
              <a:t> </a:t>
            </a:r>
            <a:endParaRPr lang="ko-KR" altLang="en-US" dirty="0">
              <a:ea typeface="현대하모니 M" panose="02020603020101020101"/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E72F0FB7-5BF3-F188-BDB3-5BDC9E7649E7}"/>
              </a:ext>
            </a:extLst>
          </p:cNvPr>
          <p:cNvCxnSpPr>
            <a:cxnSpLocks/>
            <a:stCxn id="9" idx="0"/>
            <a:endCxn id="28" idx="3"/>
          </p:cNvCxnSpPr>
          <p:nvPr userDrawn="1"/>
        </p:nvCxnSpPr>
        <p:spPr bwMode="auto">
          <a:xfrm rot="16200000" flipV="1">
            <a:off x="3517106" y="1373980"/>
            <a:ext cx="566738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7E4EEBA1-0B83-BDF9-66E0-CD0FCBB98CC0}"/>
              </a:ext>
            </a:extLst>
          </p:cNvPr>
          <p:cNvCxnSpPr>
            <a:cxnSpLocks/>
            <a:stCxn id="9" idx="2"/>
            <a:endCxn id="8" idx="3"/>
          </p:cNvCxnSpPr>
          <p:nvPr userDrawn="1"/>
        </p:nvCxnSpPr>
        <p:spPr bwMode="auto">
          <a:xfrm rot="5400000">
            <a:off x="3491705" y="2382044"/>
            <a:ext cx="617540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1C3E0EA3-DBE8-0391-F50A-EDF0C2D23FB9}"/>
              </a:ext>
            </a:extLst>
          </p:cNvPr>
          <p:cNvCxnSpPr>
            <a:cxnSpLocks/>
            <a:stCxn id="9" idx="1"/>
            <a:endCxn id="7" idx="3"/>
          </p:cNvCxnSpPr>
          <p:nvPr userDrawn="1"/>
        </p:nvCxnSpPr>
        <p:spPr bwMode="auto">
          <a:xfrm rot="10800000" flipV="1">
            <a:off x="2857500" y="2808286"/>
            <a:ext cx="876300" cy="1"/>
          </a:xfrm>
          <a:prstGeom prst="bentConnector3">
            <a:avLst>
              <a:gd name="adj1" fmla="val 50000"/>
            </a:avLst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내용 개체 틀 3">
            <a:extLst>
              <a:ext uri="{FF2B5EF4-FFF2-40B4-BE49-F238E27FC236}">
                <a16:creationId xmlns:a16="http://schemas.microsoft.com/office/drawing/2014/main" id="{0802D29C-879D-FFD0-A2C4-EC10BA7D8D5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44164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4" name="내용 개체 틀 3">
            <a:extLst>
              <a:ext uri="{FF2B5EF4-FFF2-40B4-BE49-F238E27FC236}">
                <a16:creationId xmlns:a16="http://schemas.microsoft.com/office/drawing/2014/main" id="{26B02FCB-1A40-B5CF-F3AC-22024E07BD8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519906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8679508B-4AAE-D177-C135-2D588443027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6" name="내용 개체 틀 3">
            <a:extLst>
              <a:ext uri="{FF2B5EF4-FFF2-40B4-BE49-F238E27FC236}">
                <a16:creationId xmlns:a16="http://schemas.microsoft.com/office/drawing/2014/main" id="{ABFC6AE1-5EA7-2A80-F987-24420B8BF8F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7" name="내용 개체 틀 3">
            <a:extLst>
              <a:ext uri="{FF2B5EF4-FFF2-40B4-BE49-F238E27FC236}">
                <a16:creationId xmlns:a16="http://schemas.microsoft.com/office/drawing/2014/main" id="{4946339E-A886-69FA-EE6C-279E4377113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8" name="내용 개체 틀 3">
            <a:extLst>
              <a:ext uri="{FF2B5EF4-FFF2-40B4-BE49-F238E27FC236}">
                <a16:creationId xmlns:a16="http://schemas.microsoft.com/office/drawing/2014/main" id="{2F86D16A-E65B-581E-8287-37756695C11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9" name="내용 개체 틀 3">
            <a:extLst>
              <a:ext uri="{FF2B5EF4-FFF2-40B4-BE49-F238E27FC236}">
                <a16:creationId xmlns:a16="http://schemas.microsoft.com/office/drawing/2014/main" id="{6641332A-9676-D100-1CD2-1FC77C51CC3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0" name="내용 개체 틀 3">
            <a:extLst>
              <a:ext uri="{FF2B5EF4-FFF2-40B4-BE49-F238E27FC236}">
                <a16:creationId xmlns:a16="http://schemas.microsoft.com/office/drawing/2014/main" id="{6A6AB0F4-C463-84F6-DE83-F017CD96678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1" name="내용 개체 틀 3">
            <a:extLst>
              <a:ext uri="{FF2B5EF4-FFF2-40B4-BE49-F238E27FC236}">
                <a16:creationId xmlns:a16="http://schemas.microsoft.com/office/drawing/2014/main" id="{F37FCE94-5CAC-4014-A24D-391D56F9DC3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973BD0CF-388A-682C-4B4A-FE5CB8B3351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3" name="내용 개체 틀 3">
            <a:extLst>
              <a:ext uri="{FF2B5EF4-FFF2-40B4-BE49-F238E27FC236}">
                <a16:creationId xmlns:a16="http://schemas.microsoft.com/office/drawing/2014/main" id="{D3623EC8-7491-53A4-87C0-251467F3AD0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4" name="내용 개체 틀 3">
            <a:extLst>
              <a:ext uri="{FF2B5EF4-FFF2-40B4-BE49-F238E27FC236}">
                <a16:creationId xmlns:a16="http://schemas.microsoft.com/office/drawing/2014/main" id="{CC3F34CD-C067-9E23-3751-F59DA830260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5" name="내용 개체 틀 3">
            <a:extLst>
              <a:ext uri="{FF2B5EF4-FFF2-40B4-BE49-F238E27FC236}">
                <a16:creationId xmlns:a16="http://schemas.microsoft.com/office/drawing/2014/main" id="{9596BFE7-8C6F-74B9-3EB8-0989DA3AB411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1825623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6" name="내용 개체 틀 3">
            <a:extLst>
              <a:ext uri="{FF2B5EF4-FFF2-40B4-BE49-F238E27FC236}">
                <a16:creationId xmlns:a16="http://schemas.microsoft.com/office/drawing/2014/main" id="{3B728CD0-44EB-3EBF-1751-BA8B2232146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409950" y="446738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2[0,1]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7" name="슬라이드 번호 개체 틀 4">
            <a:extLst>
              <a:ext uri="{FF2B5EF4-FFF2-40B4-BE49-F238E27FC236}">
                <a16:creationId xmlns:a16="http://schemas.microsoft.com/office/drawing/2014/main" id="{49809F3D-21B2-5DA9-CCD6-A971C2BFC945}"/>
              </a:ext>
            </a:extLst>
          </p:cNvPr>
          <p:cNvSpPr txBox="1">
            <a:spLocks/>
          </p:cNvSpPr>
          <p:nvPr userDrawn="1"/>
        </p:nvSpPr>
        <p:spPr>
          <a:xfrm>
            <a:off x="8378190" y="5872478"/>
            <a:ext cx="2743200" cy="36512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3343259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E9F93-7E77-4F36-B88C-A425F00C8D91}" type="datetime1">
              <a:rPr lang="ko-KR" altLang="en-US" smtClean="0"/>
              <a:t>2022-12-14</a:t>
            </a:fld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3411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CCD0E-2A54-4016-BFFC-FEAABCDA6915}" type="datetime1">
              <a:rPr lang="ko-KR" altLang="en-US" smtClean="0"/>
              <a:t>2022-12-14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9296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C984B0C4-64BA-4E4C-B5E6-A51EE3F6ED95}" type="datetime1">
              <a:rPr lang="ko-KR" altLang="en-US" smtClean="0"/>
              <a:t>2022-12-14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508702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984B0C4-64BA-4E4C-B5E6-A51EE3F6ED95}" type="datetime1">
              <a:rPr lang="ko-KR" altLang="en-US" smtClean="0"/>
              <a:t>2022-12-14</a:t>
            </a:fld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45487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54" r:id="rId15"/>
  </p:sldLayoutIdLst>
  <p:hf sldNum="0" hdr="0" ftr="0" dt="0"/>
  <p:txStyles>
    <p:titleStyle>
      <a:lvl1pPr algn="l" defTabSz="457200" rtl="0" eaLnBrk="1" latinLnBrk="1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6373DA-D594-D6CA-7490-0D25746354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DS Unit Test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BCD5CBE-FF14-72D9-95EB-D9C1184B5E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Dualsoft.com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4927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B9D4F8-729C-28C9-E013-55CFA353A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Flow</a:t>
            </a:r>
            <a:endParaRPr lang="ko-KR" altLang="en-US" dirty="0"/>
          </a:p>
        </p:txBody>
      </p:sp>
      <p:sp>
        <p:nvSpPr>
          <p:cNvPr id="4" name="화살표: 오각형 3">
            <a:extLst>
              <a:ext uri="{FF2B5EF4-FFF2-40B4-BE49-F238E27FC236}">
                <a16:creationId xmlns:a16="http://schemas.microsoft.com/office/drawing/2014/main" id="{979380F3-FD5A-E9DA-209F-C1D7E880DC3C}"/>
              </a:ext>
            </a:extLst>
          </p:cNvPr>
          <p:cNvSpPr/>
          <p:nvPr/>
        </p:nvSpPr>
        <p:spPr>
          <a:xfrm>
            <a:off x="11144250" y="2376920"/>
            <a:ext cx="1047750" cy="61912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+</a:t>
            </a:r>
            <a:endParaRPr lang="ko-KR" altLang="en-US" dirty="0"/>
          </a:p>
        </p:txBody>
      </p:sp>
      <p:sp>
        <p:nvSpPr>
          <p:cNvPr id="5" name="화살표: 오각형 4">
            <a:extLst>
              <a:ext uri="{FF2B5EF4-FFF2-40B4-BE49-F238E27FC236}">
                <a16:creationId xmlns:a16="http://schemas.microsoft.com/office/drawing/2014/main" id="{D5CC48D8-8239-428C-F6E6-715959310C86}"/>
              </a:ext>
            </a:extLst>
          </p:cNvPr>
          <p:cNvSpPr/>
          <p:nvPr/>
        </p:nvSpPr>
        <p:spPr>
          <a:xfrm>
            <a:off x="11144250" y="3269890"/>
            <a:ext cx="1047750" cy="61912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23375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명언">
  <a:themeElements>
    <a:clrScheme name="명언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명언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명언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명언</Template>
  <TotalTime>25670</TotalTime>
  <Words>10</Words>
  <Application>Microsoft Office PowerPoint</Application>
  <PresentationFormat>와이드스크린</PresentationFormat>
  <Paragraphs>6</Paragraphs>
  <Slides>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9" baseType="lpstr">
      <vt:lpstr>맑은 고딕</vt:lpstr>
      <vt:lpstr>신그래픽체</vt:lpstr>
      <vt:lpstr>현대하모니 M</vt:lpstr>
      <vt:lpstr>Arial</vt:lpstr>
      <vt:lpstr>Century Gothic</vt:lpstr>
      <vt:lpstr>Wingdings 2</vt:lpstr>
      <vt:lpstr>명언</vt:lpstr>
      <vt:lpstr>DS Unit Test</vt:lpstr>
      <vt:lpstr>Flow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617</cp:revision>
  <cp:lastPrinted>2022-02-14T05:59:14Z</cp:lastPrinted>
  <dcterms:created xsi:type="dcterms:W3CDTF">2021-12-21T01:04:53Z</dcterms:created>
  <dcterms:modified xsi:type="dcterms:W3CDTF">2022-12-14T01:38:44Z</dcterms:modified>
</cp:coreProperties>
</file>