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809864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GO</a:t>
            </a:r>
          </a:p>
          <a:p>
            <a:pPr algn="ctr"/>
            <a:r>
              <a:rPr lang="en-US" altLang="ko-KR" sz="1100" dirty="0"/>
              <a:t>[CV ~ REMOVE</a:t>
            </a:r>
          </a:p>
          <a:p>
            <a:pPr algn="ctr"/>
            <a:r>
              <a:rPr lang="en-US" altLang="ko-KR" sz="1100" dirty="0"/>
              <a:t>PART]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D558C3-9CFB-82B9-FA4F-1CE08812A21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2705254" y="2068225"/>
            <a:ext cx="2863696" cy="136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771E41-8B06-806D-EEFF-D4432E6073FF}"/>
              </a:ext>
            </a:extLst>
          </p:cNvPr>
          <p:cNvSpPr/>
          <p:nvPr/>
        </p:nvSpPr>
        <p:spPr>
          <a:xfrm>
            <a:off x="2041821" y="3132765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552752" y="3132765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  <a:p>
            <a:pPr algn="ctr"/>
            <a:r>
              <a:rPr lang="en-US" altLang="ko-KR" sz="1800" dirty="0"/>
              <a:t>PART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568950" y="1771990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  <a:p>
            <a:pPr algn="ctr"/>
            <a:r>
              <a:rPr lang="en-US" altLang="ko-KR" sz="1800" dirty="0"/>
              <a:t>PART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6E1926-93C8-9470-EB99-11FDA8D81BD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291107" y="2364459"/>
            <a:ext cx="0" cy="768306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81FEB0-FA7B-6696-7C59-F22FE51FA22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05254" y="3429000"/>
            <a:ext cx="2847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A772A4D-C78F-3FD4-5812-B984CBE5779D}"/>
              </a:ext>
            </a:extLst>
          </p:cNvPr>
          <p:cNvCxnSpPr>
            <a:stCxn id="14" idx="3"/>
            <a:endCxn id="10" idx="3"/>
          </p:cNvCxnSpPr>
          <p:nvPr/>
        </p:nvCxnSpPr>
        <p:spPr>
          <a:xfrm>
            <a:off x="7013264" y="2068225"/>
            <a:ext cx="16197" cy="1360775"/>
          </a:xfrm>
          <a:prstGeom prst="bentConnector3">
            <a:avLst>
              <a:gd name="adj1" fmla="val 15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9E76309-4039-7789-9937-4F982EBC86B5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>
            <a:off x="4332323" y="1766450"/>
            <a:ext cx="12700" cy="3917569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2492</TotalTime>
  <Words>26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161</cp:revision>
  <dcterms:created xsi:type="dcterms:W3CDTF">2022-04-27T02:13:37Z</dcterms:created>
  <dcterms:modified xsi:type="dcterms:W3CDTF">2023-08-31T08:34:26Z</dcterms:modified>
</cp:coreProperties>
</file>