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627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3725" autoAdjust="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2024-05-29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2024-05-29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’.‘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8599A3-1FF3-94FE-1B15-32F43EB75E2D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522144" y="2430965"/>
            <a:chExt cx="3510106" cy="23315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522144" y="2430965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1284144" y="3276941"/>
              <a:ext cx="1986106" cy="76801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Line1.Func1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19BC2E-00F4-B31F-E443-CB740102F92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024221" y="2430964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024221" y="2430964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5941074" y="3266122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.Func1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6F76EA-2722-11F0-85FD-043E0C0EBED0}"/>
              </a:ext>
            </a:extLst>
          </p:cNvPr>
          <p:cNvGrpSpPr/>
          <p:nvPr/>
        </p:nvGrpSpPr>
        <p:grpSpPr>
          <a:xfrm>
            <a:off x="522144" y="5182871"/>
            <a:ext cx="3510106" cy="745398"/>
            <a:chOff x="522144" y="5182871"/>
            <a:chExt cx="3510106" cy="7453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700624-74AC-D502-2B55-CFBEDAD4A6AF}"/>
                </a:ext>
              </a:extLst>
            </p:cNvPr>
            <p:cNvSpPr/>
            <p:nvPr/>
          </p:nvSpPr>
          <p:spPr>
            <a:xfrm>
              <a:off x="522144" y="5182871"/>
              <a:ext cx="3510106" cy="74539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Line1_RESET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A183DF-7284-1A70-56EA-B5D4A97BDEDE}"/>
                </a:ext>
              </a:extLst>
            </p:cNvPr>
            <p:cNvSpPr/>
            <p:nvPr/>
          </p:nvSpPr>
          <p:spPr>
            <a:xfrm>
              <a:off x="1284144" y="5453332"/>
              <a:ext cx="1986106" cy="245535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Line1 .Func2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1328</TotalTime>
  <Words>43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77</cp:revision>
  <dcterms:created xsi:type="dcterms:W3CDTF">2022-07-18T05:46:33Z</dcterms:created>
  <dcterms:modified xsi:type="dcterms:W3CDTF">2024-05-29T01:56:56Z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