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6" d="100"/>
          <a:sy n="96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Handling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Welding</a:t>
            </a:r>
            <a:r>
              <a:rPr lang="ko-KR" altLang="en-US" dirty="0"/>
              <a:t> 로보트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156761" y="222403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HOME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[R1~ R1]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156760" y="3003508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LOAD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 [R2~ R2]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C8F2E10-C2F4-637F-2ADD-3D6B5FE13FA8}"/>
              </a:ext>
            </a:extLst>
          </p:cNvPr>
          <p:cNvSpPr/>
          <p:nvPr/>
        </p:nvSpPr>
        <p:spPr>
          <a:xfrm>
            <a:off x="9156759" y="3782987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UNLOAD 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>
                <a:ea typeface="현대하모니 M" panose="02020603020101020101"/>
              </a:rPr>
              <a:t>R3~ R3]</a:t>
            </a:r>
            <a:endParaRPr lang="en-US" altLang="ko-KR" sz="1400" dirty="0">
              <a:ea typeface="현대하모니 M" panose="02020603020101020101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5912-6883-9CC7-F0C6-64F8A973AF0A}"/>
              </a:ext>
            </a:extLst>
          </p:cNvPr>
          <p:cNvSpPr/>
          <p:nvPr/>
        </p:nvSpPr>
        <p:spPr>
          <a:xfrm>
            <a:off x="2069626" y="2796566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8302E-01FD-2BF3-0B22-A7B6F88923EA}"/>
              </a:ext>
            </a:extLst>
          </p:cNvPr>
          <p:cNvSpPr/>
          <p:nvPr/>
        </p:nvSpPr>
        <p:spPr>
          <a:xfrm>
            <a:off x="3859097" y="4055095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3F988D-BBC7-8C87-39AC-067162E6E9A4}"/>
              </a:ext>
            </a:extLst>
          </p:cNvPr>
          <p:cNvSpPr/>
          <p:nvPr/>
        </p:nvSpPr>
        <p:spPr>
          <a:xfrm>
            <a:off x="6144132" y="4837988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C7425F5-2992-AEE3-1B6F-968E73880E07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3682116" y="3579460"/>
            <a:ext cx="983226" cy="475635"/>
          </a:xfrm>
          <a:prstGeom prst="bentConnector2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C5DE195-655F-7F41-44BC-8DAB5353B6F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471587" y="4837989"/>
            <a:ext cx="672545" cy="782893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25680</TotalTime>
  <Words>26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현대하모니 M</vt:lpstr>
      <vt:lpstr>Century Gothic</vt:lpstr>
      <vt:lpstr>Wingdings 2</vt:lpstr>
      <vt:lpstr>명언</vt:lpstr>
      <vt:lpstr>Handling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612</cp:revision>
  <cp:lastPrinted>2022-02-14T05:59:14Z</cp:lastPrinted>
  <dcterms:created xsi:type="dcterms:W3CDTF">2021-12-21T01:04:53Z</dcterms:created>
  <dcterms:modified xsi:type="dcterms:W3CDTF">2024-05-29T01:25:23Z</dcterms:modified>
</cp:coreProperties>
</file>