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07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6" d="100"/>
          <a:sy n="96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Weld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4546"/>
          </a:xfrm>
        </p:spPr>
        <p:txBody>
          <a:bodyPr>
            <a:normAutofit/>
          </a:bodyPr>
          <a:lstStyle/>
          <a:p>
            <a:r>
              <a:rPr lang="en-US" altLang="ko-KR" dirty="0"/>
              <a:t>Welding</a:t>
            </a:r>
            <a:r>
              <a:rPr lang="ko-KR" altLang="en-US" dirty="0"/>
              <a:t> 로보트</a:t>
            </a:r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9156761" y="2224030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ea typeface="현대하모니 M" panose="02020603020101020101"/>
              </a:rPr>
              <a:t>HOME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[R1~ R1]</a:t>
            </a: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9156760" y="3003508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ea typeface="현대하모니 M" panose="02020603020101020101"/>
              </a:rPr>
              <a:t>RESET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 [R2~ R2]</a:t>
            </a: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4C8F2E10-C2F4-637F-2ADD-3D6B5FE13FA8}"/>
              </a:ext>
            </a:extLst>
          </p:cNvPr>
          <p:cNvSpPr/>
          <p:nvPr/>
        </p:nvSpPr>
        <p:spPr>
          <a:xfrm>
            <a:off x="9156759" y="3782987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ea typeface="현대하모니 M" panose="02020603020101020101"/>
              </a:rPr>
              <a:t>WELD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>
                <a:ea typeface="현대하모니 M" panose="02020603020101020101"/>
              </a:rPr>
              <a:t>R3~ R3]</a:t>
            </a:r>
            <a:endParaRPr lang="en-US" altLang="ko-KR" sz="1400" dirty="0">
              <a:ea typeface="현대하모니 M" panose="02020603020101020101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035912-6883-9CC7-F0C6-64F8A973AF0A}"/>
              </a:ext>
            </a:extLst>
          </p:cNvPr>
          <p:cNvSpPr/>
          <p:nvPr/>
        </p:nvSpPr>
        <p:spPr>
          <a:xfrm>
            <a:off x="1204965" y="2489307"/>
            <a:ext cx="1612490" cy="156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98302E-01FD-2BF3-0B22-A7B6F88923EA}"/>
              </a:ext>
            </a:extLst>
          </p:cNvPr>
          <p:cNvSpPr/>
          <p:nvPr/>
        </p:nvSpPr>
        <p:spPr>
          <a:xfrm>
            <a:off x="3710010" y="3690117"/>
            <a:ext cx="1612490" cy="156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93F988D-BBC7-8C87-39AC-067162E6E9A4}"/>
              </a:ext>
            </a:extLst>
          </p:cNvPr>
          <p:cNvSpPr/>
          <p:nvPr/>
        </p:nvSpPr>
        <p:spPr>
          <a:xfrm>
            <a:off x="6293219" y="4845025"/>
            <a:ext cx="1612490" cy="156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E850C4BC-6753-C6F6-31A4-F6EE1ABE6DFC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2817455" y="3272201"/>
            <a:ext cx="892555" cy="1200810"/>
          </a:xfrm>
          <a:prstGeom prst="bentConnector3">
            <a:avLst>
              <a:gd name="adj1" fmla="val 50000"/>
            </a:avLst>
          </a:prstGeom>
          <a:ln w="2540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A246ED4B-D569-904B-AD00-5096CB2EE58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5322500" y="4473011"/>
            <a:ext cx="970719" cy="1154908"/>
          </a:xfrm>
          <a:prstGeom prst="bentConnector3">
            <a:avLst>
              <a:gd name="adj1" fmla="val 50000"/>
            </a:avLst>
          </a:prstGeom>
          <a:ln w="2540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25690</TotalTime>
  <Words>26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현대하모니 M</vt:lpstr>
      <vt:lpstr>Century Gothic</vt:lpstr>
      <vt:lpstr>Wingdings 2</vt:lpstr>
      <vt:lpstr>명언</vt:lpstr>
      <vt:lpstr>Weld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613</cp:revision>
  <cp:lastPrinted>2022-02-14T05:59:14Z</cp:lastPrinted>
  <dcterms:created xsi:type="dcterms:W3CDTF">2021-12-21T01:04:53Z</dcterms:created>
  <dcterms:modified xsi:type="dcterms:W3CDTF">2024-05-29T01:19:28Z</dcterms:modified>
</cp:coreProperties>
</file>