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5"/>
  </p:notesMasterIdLst>
  <p:handoutMasterIdLst>
    <p:handoutMasterId r:id="rId6"/>
  </p:handoutMasterIdLst>
  <p:sldIdLst>
    <p:sldId id="629" r:id="rId2"/>
    <p:sldId id="627" r:id="rId3"/>
    <p:sldId id="637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0" d="100"/>
          <a:sy n="110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2024-05-29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20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LH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P4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P1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P5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P3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P6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Paint Line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BC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BR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HOOD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Body Line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Factory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B86E6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Top-Down Modeling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StationFlow_LH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270895" y="2081987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270895" y="285096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270895" y="1313014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[2ndClamp01]</a:t>
            </a:r>
            <a:endParaRPr lang="ko-KR" altLang="en-US" sz="9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270895" y="54404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[1stClamp01]</a:t>
            </a:r>
            <a:endParaRPr lang="ko-KR" altLang="en-US" sz="9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50F0B24-AEDD-1480-FBB5-20DE1FD7B6CA}"/>
              </a:ext>
            </a:extLst>
          </p:cNvPr>
          <p:cNvGrpSpPr/>
          <p:nvPr/>
        </p:nvGrpSpPr>
        <p:grpSpPr>
          <a:xfrm>
            <a:off x="514079" y="1485968"/>
            <a:ext cx="3086961" cy="3953240"/>
            <a:chOff x="514079" y="1485968"/>
            <a:chExt cx="3086961" cy="395324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514079" y="1485968"/>
              <a:ext cx="3086961" cy="39532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S131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850834" y="38290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852660" y="21759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851412" y="32780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852660" y="2727016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850834" y="4380116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850834" y="49311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1995160" y="1893900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2021563" y="3477457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2725723" y="2826425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2021563" y="4222594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204739" y="2556846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202914" y="3658912"/>
              <a:ext cx="578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202914" y="4209946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202914" y="4760979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2373643" y="3151512"/>
              <a:ext cx="455201" cy="325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2596198" y="2218987"/>
              <a:ext cx="232646" cy="663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1556819" y="2366414"/>
              <a:ext cx="1168903" cy="650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1556819" y="2084332"/>
              <a:ext cx="438341" cy="282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1555571" y="3468481"/>
              <a:ext cx="465992" cy="19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1554994" y="4413026"/>
              <a:ext cx="466569" cy="708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1556819" y="2917448"/>
              <a:ext cx="816824" cy="560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1554993" y="4019514"/>
              <a:ext cx="569691" cy="258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2803465" y="4459140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2015385" y="4933244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2840212" y="38643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270895" y="366396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270895" y="444243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725723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367465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725723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779DE4A-7E1B-AD97-1B42-C8242B4EB487}"/>
              </a:ext>
            </a:extLst>
          </p:cNvPr>
          <p:cNvGrpSpPr/>
          <p:nvPr/>
        </p:nvGrpSpPr>
        <p:grpSpPr>
          <a:xfrm>
            <a:off x="4316568" y="1485968"/>
            <a:ext cx="3086961" cy="3953240"/>
            <a:chOff x="4316568" y="1485968"/>
            <a:chExt cx="3086961" cy="395324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4316568" y="1485968"/>
              <a:ext cx="3086961" cy="39532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S132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4653323" y="38290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4655149" y="21759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4653901" y="32780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4655149" y="2727016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4653323" y="4380116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4653323" y="49311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3DA1E847-4B63-1DF5-5CED-EBE3B2ED6859}"/>
                </a:ext>
              </a:extLst>
            </p:cNvPr>
            <p:cNvSpPr/>
            <p:nvPr/>
          </p:nvSpPr>
          <p:spPr>
            <a:xfrm>
              <a:off x="5797649" y="1893900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81506F0-F1F7-82A4-1B2F-4B5D308BD41F}"/>
                </a:ext>
              </a:extLst>
            </p:cNvPr>
            <p:cNvSpPr/>
            <p:nvPr/>
          </p:nvSpPr>
          <p:spPr>
            <a:xfrm>
              <a:off x="5824052" y="3477457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EAB5370C-79DF-8551-E5FD-7030ECC15D96}"/>
                </a:ext>
              </a:extLst>
            </p:cNvPr>
            <p:cNvSpPr/>
            <p:nvPr/>
          </p:nvSpPr>
          <p:spPr>
            <a:xfrm>
              <a:off x="6528212" y="2826425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 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C0338B-C8CB-4199-0722-C15B0EB16D42}"/>
                </a:ext>
              </a:extLst>
            </p:cNvPr>
            <p:cNvSpPr/>
            <p:nvPr/>
          </p:nvSpPr>
          <p:spPr>
            <a:xfrm>
              <a:off x="5824052" y="4222594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5007228" y="2556846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5005403" y="3658912"/>
              <a:ext cx="578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5005403" y="4209946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5005403" y="4760979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9E927A38-FD0C-BD24-A12B-4B3A60802882}"/>
                </a:ext>
              </a:extLst>
            </p:cNvPr>
            <p:cNvCxnSpPr>
              <a:cxnSpLocks/>
              <a:stCxn id="122" idx="3"/>
              <a:endCxn id="121" idx="0"/>
            </p:cNvCxnSpPr>
            <p:nvPr/>
          </p:nvCxnSpPr>
          <p:spPr>
            <a:xfrm flipH="1">
              <a:off x="6176132" y="3151512"/>
              <a:ext cx="455201" cy="325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6AE46D53-EEEF-0797-E9DC-1FB0D666B35D}"/>
                </a:ext>
              </a:extLst>
            </p:cNvPr>
            <p:cNvCxnSpPr>
              <a:cxnSpLocks/>
              <a:stCxn id="120" idx="5"/>
              <a:endCxn id="122" idx="1"/>
            </p:cNvCxnSpPr>
            <p:nvPr/>
          </p:nvCxnSpPr>
          <p:spPr>
            <a:xfrm>
              <a:off x="6398687" y="2218987"/>
              <a:ext cx="232646" cy="663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1D15EA5B-1440-D259-091F-8E3EE6259ACE}"/>
                </a:ext>
              </a:extLst>
            </p:cNvPr>
            <p:cNvCxnSpPr>
              <a:cxnSpLocks/>
              <a:stCxn id="122" idx="2"/>
              <a:endCxn id="115" idx="6"/>
            </p:cNvCxnSpPr>
            <p:nvPr/>
          </p:nvCxnSpPr>
          <p:spPr>
            <a:xfrm flipH="1" flipV="1">
              <a:off x="5359308" y="2366414"/>
              <a:ext cx="1168903" cy="650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56D765D4-893C-7B0C-519B-4BC3D9DF457E}"/>
                </a:ext>
              </a:extLst>
            </p:cNvPr>
            <p:cNvCxnSpPr>
              <a:cxnSpLocks/>
              <a:stCxn id="120" idx="2"/>
              <a:endCxn id="115" idx="6"/>
            </p:cNvCxnSpPr>
            <p:nvPr/>
          </p:nvCxnSpPr>
          <p:spPr>
            <a:xfrm flipH="1">
              <a:off x="5359308" y="2084332"/>
              <a:ext cx="438341" cy="2820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DA262CD8-420C-85C7-3A52-48BE91754DCC}"/>
                </a:ext>
              </a:extLst>
            </p:cNvPr>
            <p:cNvCxnSpPr>
              <a:cxnSpLocks/>
              <a:stCxn id="121" idx="2"/>
              <a:endCxn id="116" idx="6"/>
            </p:cNvCxnSpPr>
            <p:nvPr/>
          </p:nvCxnSpPr>
          <p:spPr>
            <a:xfrm flipH="1" flipV="1">
              <a:off x="5358060" y="3468481"/>
              <a:ext cx="465992" cy="19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A48254EE-4BCC-569A-FE22-A74B631D3A98}"/>
                </a:ext>
              </a:extLst>
            </p:cNvPr>
            <p:cNvCxnSpPr>
              <a:cxnSpLocks/>
              <a:stCxn id="123" idx="2"/>
              <a:endCxn id="119" idx="6"/>
            </p:cNvCxnSpPr>
            <p:nvPr/>
          </p:nvCxnSpPr>
          <p:spPr>
            <a:xfrm flipH="1">
              <a:off x="5357483" y="4413026"/>
              <a:ext cx="466569" cy="708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DCB1FE13-62A6-EB33-0CE7-19339646AEFE}"/>
                </a:ext>
              </a:extLst>
            </p:cNvPr>
            <p:cNvCxnSpPr>
              <a:cxnSpLocks/>
              <a:stCxn id="117" idx="6"/>
              <a:endCxn id="121" idx="0"/>
            </p:cNvCxnSpPr>
            <p:nvPr/>
          </p:nvCxnSpPr>
          <p:spPr>
            <a:xfrm>
              <a:off x="5359308" y="2917448"/>
              <a:ext cx="816824" cy="560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69E5F39B-48BF-8D79-152A-6A97857E4A0B}"/>
                </a:ext>
              </a:extLst>
            </p:cNvPr>
            <p:cNvCxnSpPr>
              <a:cxnSpLocks/>
              <a:stCxn id="114" idx="6"/>
              <a:endCxn id="123" idx="1"/>
            </p:cNvCxnSpPr>
            <p:nvPr/>
          </p:nvCxnSpPr>
          <p:spPr>
            <a:xfrm>
              <a:off x="5357482" y="4019514"/>
              <a:ext cx="569691" cy="2588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3C0A33A6-2606-19DC-AFAB-1C4424F3FCEA}"/>
                </a:ext>
              </a:extLst>
            </p:cNvPr>
            <p:cNvSpPr/>
            <p:nvPr/>
          </p:nvSpPr>
          <p:spPr>
            <a:xfrm>
              <a:off x="6605954" y="4459140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 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D4A65008-5931-E49E-9FBE-FCBFC4B21ACE}"/>
                </a:ext>
              </a:extLst>
            </p:cNvPr>
            <p:cNvSpPr/>
            <p:nvPr/>
          </p:nvSpPr>
          <p:spPr>
            <a:xfrm>
              <a:off x="5817874" y="4933244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AB17995-52EF-D9DB-2D28-2AEFDC2CB3AD}"/>
                </a:ext>
              </a:extLst>
            </p:cNvPr>
            <p:cNvSpPr/>
            <p:nvPr/>
          </p:nvSpPr>
          <p:spPr>
            <a:xfrm>
              <a:off x="6642701" y="38643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.HOME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573BDEC-00FD-91A5-C2E0-693C877A026D}"/>
              </a:ext>
            </a:extLst>
          </p:cNvPr>
          <p:cNvCxnSpPr>
            <a:cxnSpLocks/>
            <a:stCxn id="123" idx="6"/>
            <a:endCxn id="136" idx="1"/>
          </p:cNvCxnSpPr>
          <p:nvPr/>
        </p:nvCxnSpPr>
        <p:spPr>
          <a:xfrm>
            <a:off x="6528212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0EB9E3CF-47AD-55D1-CA06-CDD1747C5987}"/>
              </a:ext>
            </a:extLst>
          </p:cNvPr>
          <p:cNvCxnSpPr>
            <a:cxnSpLocks/>
            <a:stCxn id="123" idx="4"/>
            <a:endCxn id="137" idx="0"/>
          </p:cNvCxnSpPr>
          <p:nvPr/>
        </p:nvCxnSpPr>
        <p:spPr>
          <a:xfrm flipH="1">
            <a:off x="6169954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8AA89FAF-94B9-ED56-3797-49F3478FF49E}"/>
              </a:ext>
            </a:extLst>
          </p:cNvPr>
          <p:cNvCxnSpPr>
            <a:cxnSpLocks/>
            <a:stCxn id="121" idx="6"/>
            <a:endCxn id="138" idx="1"/>
          </p:cNvCxnSpPr>
          <p:nvPr/>
        </p:nvCxnSpPr>
        <p:spPr>
          <a:xfrm>
            <a:off x="6528212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081581" y="2081987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081581" y="285096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081581" y="1313014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[2ndClamp02]</a:t>
            </a:r>
            <a:endParaRPr lang="ko-KR" altLang="en-US" sz="90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081581" y="544041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[1stClamp02]</a:t>
            </a:r>
            <a:endParaRPr lang="ko-KR" altLang="en-US" sz="90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081581" y="366396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081581" y="444243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6461D20A-AEC0-4279-AA8D-365F37F1EDFD}"/>
              </a:ext>
            </a:extLst>
          </p:cNvPr>
          <p:cNvSpPr/>
          <p:nvPr/>
        </p:nvSpPr>
        <p:spPr>
          <a:xfrm flipH="1">
            <a:off x="14430" y="5883671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[S131~S132]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FE7EF7-4B87-7650-2BCC-8308C6F81886}"/>
              </a:ext>
            </a:extLst>
          </p:cNvPr>
          <p:cNvCxnSpPr>
            <a:stCxn id="78" idx="3"/>
            <a:endCxn id="113" idx="1"/>
          </p:cNvCxnSpPr>
          <p:nvPr/>
        </p:nvCxnSpPr>
        <p:spPr>
          <a:xfrm>
            <a:off x="3601040" y="3462588"/>
            <a:ext cx="7155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2D2F8F5-BCAF-EE08-E80C-F3B5ED80DFB9}"/>
              </a:ext>
            </a:extLst>
          </p:cNvPr>
          <p:cNvSpPr/>
          <p:nvPr/>
        </p:nvSpPr>
        <p:spPr>
          <a:xfrm flipH="1">
            <a:off x="14430" y="6398447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/>
              <a:t>CLEAR~ CLEAR]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C21F5F-1D9F-07F8-B83A-4D062C7D44C0}"/>
              </a:ext>
            </a:extLst>
          </p:cNvPr>
          <p:cNvSpPr/>
          <p:nvPr/>
        </p:nvSpPr>
        <p:spPr>
          <a:xfrm>
            <a:off x="3633142" y="6015466"/>
            <a:ext cx="2040362" cy="395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CLEAR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9A639FA-B571-DD0E-3FE1-EA4F467313F0}"/>
              </a:ext>
            </a:extLst>
          </p:cNvPr>
          <p:cNvCxnSpPr>
            <a:stCxn id="17" idx="0"/>
            <a:endCxn id="113" idx="2"/>
          </p:cNvCxnSpPr>
          <p:nvPr/>
        </p:nvCxnSpPr>
        <p:spPr>
          <a:xfrm rot="5400000" flipH="1" flipV="1">
            <a:off x="4968557" y="5123974"/>
            <a:ext cx="576258" cy="1206726"/>
          </a:xfrm>
          <a:prstGeom prst="bentConnector3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D82FB8-FA35-AF26-FDDE-FB8B31BD9E6E}"/>
              </a:ext>
            </a:extLst>
          </p:cNvPr>
          <p:cNvCxnSpPr>
            <a:cxnSpLocks/>
            <a:stCxn id="17" idx="0"/>
            <a:endCxn id="78" idx="2"/>
          </p:cNvCxnSpPr>
          <p:nvPr/>
        </p:nvCxnSpPr>
        <p:spPr>
          <a:xfrm rot="16200000" flipV="1">
            <a:off x="3067313" y="4429455"/>
            <a:ext cx="576258" cy="2595763"/>
          </a:xfrm>
          <a:prstGeom prst="bentConnector3">
            <a:avLst>
              <a:gd name="adj1" fmla="val 50000"/>
            </a:avLst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2428FA0-F64A-E0F6-DF04-87126BA273A0}"/>
              </a:ext>
            </a:extLst>
          </p:cNvPr>
          <p:cNvCxnSpPr>
            <a:cxnSpLocks/>
            <a:stCxn id="78" idx="2"/>
            <a:endCxn id="17" idx="1"/>
          </p:cNvCxnSpPr>
          <p:nvPr/>
        </p:nvCxnSpPr>
        <p:spPr>
          <a:xfrm rot="16200000" flipH="1">
            <a:off x="2458313" y="5038455"/>
            <a:ext cx="774077" cy="1575582"/>
          </a:xfrm>
          <a:prstGeom prst="bentConnector2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007577E-D505-1240-DEFD-283FE1D5A064}"/>
              </a:ext>
            </a:extLst>
          </p:cNvPr>
          <p:cNvSpPr/>
          <p:nvPr/>
        </p:nvSpPr>
        <p:spPr>
          <a:xfrm>
            <a:off x="9936544" y="5731679"/>
            <a:ext cx="1685035" cy="591039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RH[RH_EXT]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373077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31105</TotalTime>
  <Words>282</Words>
  <Application>Microsoft Office PowerPoint</Application>
  <PresentationFormat>와이드스크린</PresentationFormat>
  <Paragraphs>123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3DFloatVTI</vt:lpstr>
      <vt:lpstr>LH</vt:lpstr>
      <vt:lpstr>Digital Twin Factory</vt:lpstr>
      <vt:lpstr>StationFlow_LH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786</cp:revision>
  <cp:lastPrinted>2022-02-14T05:59:14Z</cp:lastPrinted>
  <dcterms:created xsi:type="dcterms:W3CDTF">2021-12-21T01:04:53Z</dcterms:created>
  <dcterms:modified xsi:type="dcterms:W3CDTF">2024-05-29T01:27:31Z</dcterms:modified>
</cp:coreProperties>
</file>