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"/>
  </p:notesMasterIdLst>
  <p:handoutMasterIdLst>
    <p:handoutMasterId r:id="rId9"/>
  </p:handoutMasterIdLst>
  <p:sldIdLst>
    <p:sldId id="627" r:id="rId2"/>
    <p:sldId id="630" r:id="rId3"/>
    <p:sldId id="631" r:id="rId4"/>
    <p:sldId id="632" r:id="rId5"/>
    <p:sldId id="628" r:id="rId6"/>
    <p:sldId id="629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851" autoAdjust="0"/>
    <p:restoredTop sz="87173" autoAdjust="0"/>
  </p:normalViewPr>
  <p:slideViewPr>
    <p:cSldViewPr snapToGrid="0">
      <p:cViewPr varScale="1">
        <p:scale>
          <a:sx n="106" d="100"/>
          <a:sy n="106" d="100"/>
        </p:scale>
        <p:origin x="7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9B763A7-EE7D-4306-8306-01E8C86E6350}"/>
              </a:ext>
            </a:extLst>
          </p:cNvPr>
          <p:cNvSpPr>
            <a:spLocks noChangeAspect="1"/>
          </p:cNvSpPr>
          <p:nvPr/>
        </p:nvSpPr>
        <p:spPr>
          <a:xfrm rot="13500000">
            <a:off x="10979201" y="5598628"/>
            <a:ext cx="540001" cy="631474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101600" dist="50800" dir="732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156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539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1FAA44-CC41-A1E1-A08D-03D38A38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DF669E-1E7C-B09C-C899-1DA48CB4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/>
              <a:t>Dualsoft</a:t>
            </a:r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C6F4DB-7F7F-21EB-D927-00504AE2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6517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964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BodyShop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BB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SIDE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FLOOR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BC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MOVING</a:t>
            </a:r>
            <a:endParaRPr lang="ko-KR" altLang="en-US" sz="1600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8D16AE93-D511-41D0-585F-9BEEEA2C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95" name="그림 94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99" y="1056866"/>
            <a:ext cx="282635" cy="202278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C3A68AA7-EDFE-D867-C072-F51C1F6C3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24" y="824638"/>
            <a:ext cx="6673827" cy="522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4FC02F-46AC-16C8-B8DC-0ED4792F6A49}"/>
              </a:ext>
            </a:extLst>
          </p:cNvPr>
          <p:cNvSpPr txBox="1"/>
          <p:nvPr/>
        </p:nvSpPr>
        <p:spPr>
          <a:xfrm>
            <a:off x="254000" y="127000"/>
            <a:ext cx="1143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24E999-B0A7-2869-3051-FC4F4C259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52626"/>
              </p:ext>
            </p:extLst>
          </p:nvPr>
        </p:nvGraphicFramePr>
        <p:xfrm>
          <a:off x="127000" y="634999"/>
          <a:ext cx="11938001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27">
                  <a:extLst>
                    <a:ext uri="{9D8B030D-6E8A-4147-A177-3AD203B41FA5}">
                      <a16:colId xmlns:a16="http://schemas.microsoft.com/office/drawing/2014/main" val="1902618909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2320297353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1854395218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1154814530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3613791781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794241197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103464470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111823184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Case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Name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DataType 
(In:Out)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Input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Output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In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Out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93359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Floor.END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06271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Floor.START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%IX0.4.0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%QX0.0.0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78401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Floor.UNLOAD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%IX0.4.1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%QX0.0.1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25639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SIDE_LH.END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89914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SIDE_LH.START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%IX0.4.2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%QX0.0.2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05625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SIDE_LH.UNLOAD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%IX0.4.3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%QX0.0.3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566678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SIDE_RH.END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851634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SIDE_RH.START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%IX0.4.4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%QX0.0.4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030734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SIDE_RH.UNLOAD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%IX0.4.5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%QX0.0.5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969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8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E69619-89C9-DB99-AD17-B98A0030E6A3}"/>
              </a:ext>
            </a:extLst>
          </p:cNvPr>
          <p:cNvSpPr txBox="1"/>
          <p:nvPr/>
        </p:nvSpPr>
        <p:spPr>
          <a:xfrm>
            <a:off x="254000" y="127000"/>
            <a:ext cx="1143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FC55E67-8306-0227-66A5-9E62CF8B3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756011"/>
              </p:ext>
            </p:extLst>
          </p:nvPr>
        </p:nvGraphicFramePr>
        <p:xfrm>
          <a:off x="127000" y="634999"/>
          <a:ext cx="11938001" cy="5535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27">
                  <a:extLst>
                    <a:ext uri="{9D8B030D-6E8A-4147-A177-3AD203B41FA5}">
                      <a16:colId xmlns:a16="http://schemas.microsoft.com/office/drawing/2014/main" val="3415088154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1251707879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2883219357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973101091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554005465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1879542657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2600190131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2727624039"/>
                    </a:ext>
                  </a:extLst>
                </a:gridCol>
              </a:tblGrid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Case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Name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DataType 
(In:Out)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Input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Output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In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Out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841971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자동셀렉트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AutoSelect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63822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수동셀렉트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ManualSelect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384718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운전푸쉬버튼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DrivePushBtn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016561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정지푸쉬버튼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PausePushBtn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205937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해지푸쉬버튼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ClearPushBtn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663909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비상푸쉬버튼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EmergencyBtn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%MX1005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321511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자동모드램프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AutoModeLamp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%MX1006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24109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수동모드램프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ManualModeLamp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%MX1007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81165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대기모드램프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IdleModeLamp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%MX1008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409199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이상모드램프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ErrorLamp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%MX1009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7194723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원위치중램프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OriginStateLamp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%MX1010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753176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준비모드램프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ReadyStateLamp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%MX1011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116358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운전모드램프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DriveLamp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%MX1012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288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92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5F5219-3D39-8ACF-6D04-AC80216F41CE}"/>
              </a:ext>
            </a:extLst>
          </p:cNvPr>
          <p:cNvSpPr txBox="1"/>
          <p:nvPr/>
        </p:nvSpPr>
        <p:spPr>
          <a:xfrm>
            <a:off x="254000" y="127000"/>
            <a:ext cx="1143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6AE9914-46E5-EA69-D9FA-91FB031B4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43160"/>
              </p:ext>
            </p:extLst>
          </p:nvPr>
        </p:nvGraphicFramePr>
        <p:xfrm>
          <a:off x="127000" y="635000"/>
          <a:ext cx="11938000" cy="127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27">
                  <a:extLst>
                    <a:ext uri="{9D8B030D-6E8A-4147-A177-3AD203B41FA5}">
                      <a16:colId xmlns:a16="http://schemas.microsoft.com/office/drawing/2014/main" val="2944094171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330764809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2439559271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538289666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2484664609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115725444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2906126934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116530004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Case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Name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DataType 
(In:Out)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Input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Output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In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Out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95416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연산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18343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명령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86664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37799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상수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741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8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FlowA</a:t>
            </a:r>
            <a:endParaRPr lang="ko-KR" altLang="en-US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B1997254-58CF-FFB4-47A3-E46B87696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t="47299"/>
          <a:stretch/>
        </p:blipFill>
        <p:spPr>
          <a:xfrm>
            <a:off x="8395855" y="1551709"/>
            <a:ext cx="3736245" cy="1538208"/>
          </a:xfrm>
          <a:prstGeom prst="rect">
            <a:avLst/>
          </a:prstGeom>
        </p:spPr>
      </p:pic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9411CAD8-2A87-EF05-71DE-607B9BCB1F1B}"/>
              </a:ext>
            </a:extLst>
          </p:cNvPr>
          <p:cNvSpPr/>
          <p:nvPr/>
        </p:nvSpPr>
        <p:spPr>
          <a:xfrm flipH="1">
            <a:off x="61305" y="4968876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START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/>
              <a:t>START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/>
              <a:t>START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E1325ED8-28A2-3902-3DA1-9410C70AB929}"/>
              </a:ext>
            </a:extLst>
          </p:cNvPr>
          <p:cNvSpPr/>
          <p:nvPr/>
        </p:nvSpPr>
        <p:spPr>
          <a:xfrm>
            <a:off x="6018662" y="6104022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Sub/Floor</a:t>
            </a:r>
          </a:p>
          <a:p>
            <a:pPr algn="ctr"/>
            <a:r>
              <a:rPr lang="en-US" altLang="ko-KR" dirty="0"/>
              <a:t>[Floor]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66F1B0-D0CC-8935-09CB-C57A424901F1}"/>
              </a:ext>
            </a:extLst>
          </p:cNvPr>
          <p:cNvSpPr/>
          <p:nvPr/>
        </p:nvSpPr>
        <p:spPr>
          <a:xfrm flipH="1">
            <a:off x="1964256" y="3390069"/>
            <a:ext cx="1148860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Buffer2</a:t>
            </a:r>
            <a:endParaRPr lang="ko-KR" altLang="en-US" sz="12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A413A50-240C-A113-B5C4-3AFCA8E14841}"/>
              </a:ext>
            </a:extLst>
          </p:cNvPr>
          <p:cNvCxnSpPr>
            <a:cxnSpLocks/>
            <a:stCxn id="87" idx="1"/>
            <a:endCxn id="40" idx="1"/>
          </p:cNvCxnSpPr>
          <p:nvPr/>
        </p:nvCxnSpPr>
        <p:spPr>
          <a:xfrm flipV="1">
            <a:off x="3113116" y="1994821"/>
            <a:ext cx="1224230" cy="165987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0ED640E-4C68-900F-4F3B-7D40CFEE4C20}"/>
              </a:ext>
            </a:extLst>
          </p:cNvPr>
          <p:cNvCxnSpPr>
            <a:cxnSpLocks/>
            <a:stCxn id="87" idx="1"/>
            <a:endCxn id="44" idx="1"/>
          </p:cNvCxnSpPr>
          <p:nvPr/>
        </p:nvCxnSpPr>
        <p:spPr>
          <a:xfrm>
            <a:off x="3113116" y="3654693"/>
            <a:ext cx="1220074" cy="163704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BCD8F05-D436-3E97-0DC6-ECB65D71576E}"/>
              </a:ext>
            </a:extLst>
          </p:cNvPr>
          <p:cNvCxnSpPr>
            <a:cxnSpLocks/>
            <a:stCxn id="52" idx="2"/>
            <a:endCxn id="87" idx="2"/>
          </p:cNvCxnSpPr>
          <p:nvPr/>
        </p:nvCxnSpPr>
        <p:spPr>
          <a:xfrm rot="5400000" flipH="1">
            <a:off x="3384048" y="3073956"/>
            <a:ext cx="168707" cy="1859431"/>
          </a:xfrm>
          <a:prstGeom prst="bentConnector3">
            <a:avLst>
              <a:gd name="adj1" fmla="val -135501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7F9F116D-5261-6C06-7853-5DDCF79FB25E}"/>
              </a:ext>
            </a:extLst>
          </p:cNvPr>
          <p:cNvCxnSpPr>
            <a:cxnSpLocks/>
            <a:stCxn id="87" idx="1"/>
            <a:endCxn id="52" idx="1"/>
          </p:cNvCxnSpPr>
          <p:nvPr/>
        </p:nvCxnSpPr>
        <p:spPr>
          <a:xfrm flipV="1">
            <a:off x="3113116" y="3647766"/>
            <a:ext cx="793275" cy="692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9" name="그림 188">
            <a:extLst>
              <a:ext uri="{FF2B5EF4-FFF2-40B4-BE49-F238E27FC236}">
                <a16:creationId xmlns:a16="http://schemas.microsoft.com/office/drawing/2014/main" id="{45037B07-8D88-A41A-6101-4552F8F44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53107"/>
          <a:stretch/>
        </p:blipFill>
        <p:spPr>
          <a:xfrm>
            <a:off x="8397662" y="183030"/>
            <a:ext cx="3736245" cy="1368679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F7291F13-1EC8-AE59-FA40-609753D564C4}"/>
              </a:ext>
            </a:extLst>
          </p:cNvPr>
          <p:cNvGrpSpPr/>
          <p:nvPr/>
        </p:nvGrpSpPr>
        <p:grpSpPr>
          <a:xfrm>
            <a:off x="3906391" y="3207508"/>
            <a:ext cx="983452" cy="880516"/>
            <a:chOff x="3906391" y="3207508"/>
            <a:chExt cx="983452" cy="88051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059D01-4A24-FE13-AEE5-411BB5DA4ED3}"/>
                </a:ext>
              </a:extLst>
            </p:cNvPr>
            <p:cNvSpPr/>
            <p:nvPr/>
          </p:nvSpPr>
          <p:spPr>
            <a:xfrm>
              <a:off x="3906391" y="3207508"/>
              <a:ext cx="983452" cy="880516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algn="r" latinLnBrk="0"/>
              <a:r>
                <a:rPr lang="en-US" altLang="ko-KR" sz="1100" dirty="0">
                  <a:solidFill>
                    <a:prstClr val="white"/>
                  </a:solidFill>
                  <a:latin typeface="맑은 고딕"/>
                </a:rPr>
                <a:t>FLR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7A55F77-2533-534F-A4D6-56680B23BCD6}"/>
                </a:ext>
              </a:extLst>
            </p:cNvPr>
            <p:cNvSpPr/>
            <p:nvPr/>
          </p:nvSpPr>
          <p:spPr>
            <a:xfrm flipH="1">
              <a:off x="4012015" y="3401959"/>
              <a:ext cx="772203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Floor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START</a:t>
              </a:r>
              <a:endParaRPr lang="ko-KR" altLang="en-US" sz="700" dirty="0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151CBBFA-D472-3A4E-48AF-0BCC3F3457D9}"/>
              </a:ext>
            </a:extLst>
          </p:cNvPr>
          <p:cNvSpPr/>
          <p:nvPr/>
        </p:nvSpPr>
        <p:spPr>
          <a:xfrm>
            <a:off x="6814130" y="3445648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Floor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00457EB-3DBD-8B85-CB66-71E01432BFB0}"/>
              </a:ext>
            </a:extLst>
          </p:cNvPr>
          <p:cNvCxnSpPr>
            <a:cxnSpLocks/>
            <a:stCxn id="14" idx="6"/>
            <a:endCxn id="39" idx="1"/>
          </p:cNvCxnSpPr>
          <p:nvPr/>
        </p:nvCxnSpPr>
        <p:spPr>
          <a:xfrm>
            <a:off x="7937087" y="3660466"/>
            <a:ext cx="691984" cy="496635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879F05-FD41-DFB3-9CDA-E13968E1B83D}"/>
              </a:ext>
            </a:extLst>
          </p:cNvPr>
          <p:cNvSpPr/>
          <p:nvPr/>
        </p:nvSpPr>
        <p:spPr>
          <a:xfrm>
            <a:off x="5381819" y="3481267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FLR _LOAD</a:t>
            </a: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ABFAAA54-DEDC-6B51-2F15-71AE2813102A}"/>
              </a:ext>
            </a:extLst>
          </p:cNvPr>
          <p:cNvSpPr/>
          <p:nvPr/>
        </p:nvSpPr>
        <p:spPr>
          <a:xfrm>
            <a:off x="9097110" y="5264583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Sub/Side  </a:t>
            </a:r>
          </a:p>
          <a:p>
            <a:pPr algn="ctr"/>
            <a:r>
              <a:rPr lang="en-US" altLang="ko-KR" dirty="0"/>
              <a:t>[SIDE_LH]</a:t>
            </a:r>
            <a:endParaRPr lang="ko-KR" altLang="en-US" dirty="0"/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4190A974-64D9-9C0C-F2D9-B5A547F0C75E}"/>
              </a:ext>
            </a:extLst>
          </p:cNvPr>
          <p:cNvSpPr/>
          <p:nvPr/>
        </p:nvSpPr>
        <p:spPr>
          <a:xfrm>
            <a:off x="9097110" y="6104022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Sub/Side </a:t>
            </a:r>
          </a:p>
          <a:p>
            <a:pPr algn="ctr"/>
            <a:r>
              <a:rPr lang="en-US" altLang="ko-KR" dirty="0"/>
              <a:t>[SIDE_RH]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F9CB031-0152-0A17-E0F3-DD4F27B3CA17}"/>
              </a:ext>
            </a:extLst>
          </p:cNvPr>
          <p:cNvGrpSpPr/>
          <p:nvPr/>
        </p:nvGrpSpPr>
        <p:grpSpPr>
          <a:xfrm>
            <a:off x="4333190" y="4948949"/>
            <a:ext cx="2371594" cy="685569"/>
            <a:chOff x="4333190" y="4948949"/>
            <a:chExt cx="2371594" cy="68556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C0BAEBA-0540-F18C-624B-6C1C5A534AFE}"/>
                </a:ext>
              </a:extLst>
            </p:cNvPr>
            <p:cNvSpPr/>
            <p:nvPr/>
          </p:nvSpPr>
          <p:spPr>
            <a:xfrm>
              <a:off x="4333190" y="4948949"/>
              <a:ext cx="2371594" cy="68556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2F0D794-2727-566F-994F-D7770A24F20B}"/>
                </a:ext>
              </a:extLst>
            </p:cNvPr>
            <p:cNvSpPr/>
            <p:nvPr/>
          </p:nvSpPr>
          <p:spPr>
            <a:xfrm flipH="1">
              <a:off x="4738650" y="5068081"/>
              <a:ext cx="1083047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SIDE_LH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START</a:t>
              </a:r>
              <a:endParaRPr lang="ko-KR" altLang="en-US" sz="7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225B5D1-2B36-0ABE-789D-A930EC584C89}"/>
              </a:ext>
            </a:extLst>
          </p:cNvPr>
          <p:cNvGrpSpPr/>
          <p:nvPr/>
        </p:nvGrpSpPr>
        <p:grpSpPr>
          <a:xfrm>
            <a:off x="4337346" y="1647428"/>
            <a:ext cx="2371594" cy="694786"/>
            <a:chOff x="4337346" y="1647428"/>
            <a:chExt cx="2371594" cy="69478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CB0FFFA-B8EC-ED39-CF3B-53F576012075}"/>
                </a:ext>
              </a:extLst>
            </p:cNvPr>
            <p:cNvSpPr/>
            <p:nvPr/>
          </p:nvSpPr>
          <p:spPr>
            <a:xfrm>
              <a:off x="4337346" y="1647428"/>
              <a:ext cx="2371594" cy="694786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BAB75207-1053-81CE-654C-259AE66D61DD}"/>
                </a:ext>
              </a:extLst>
            </p:cNvPr>
            <p:cNvSpPr/>
            <p:nvPr/>
          </p:nvSpPr>
          <p:spPr>
            <a:xfrm flipH="1">
              <a:off x="4738650" y="1742682"/>
              <a:ext cx="1083047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SIDE_RH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START</a:t>
              </a:r>
              <a:endParaRPr lang="ko-KR" altLang="en-US" sz="700" dirty="0"/>
            </a:p>
          </p:txBody>
        </p: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id="{028ED2CC-4DEE-E587-DC08-76EA20A94B2C}"/>
              </a:ext>
            </a:extLst>
          </p:cNvPr>
          <p:cNvSpPr/>
          <p:nvPr/>
        </p:nvSpPr>
        <p:spPr>
          <a:xfrm>
            <a:off x="6814130" y="2700137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SIDE</a:t>
            </a:r>
            <a:r>
              <a:rPr lang="en-US" altLang="ko-KR" sz="1100" b="1"/>
              <a:t>_RH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BDE9845-DC63-91A6-E4AF-62010FB4B401}"/>
              </a:ext>
            </a:extLst>
          </p:cNvPr>
          <p:cNvSpPr/>
          <p:nvPr/>
        </p:nvSpPr>
        <p:spPr>
          <a:xfrm>
            <a:off x="6814130" y="4141467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SIDE_LH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64B819DE-1BF9-C556-01CD-EC6C0DAC7581}"/>
              </a:ext>
            </a:extLst>
          </p:cNvPr>
          <p:cNvCxnSpPr>
            <a:cxnSpLocks/>
            <a:stCxn id="106" idx="6"/>
            <a:endCxn id="39" idx="1"/>
          </p:cNvCxnSpPr>
          <p:nvPr/>
        </p:nvCxnSpPr>
        <p:spPr>
          <a:xfrm flipV="1">
            <a:off x="7937087" y="4157101"/>
            <a:ext cx="691984" cy="199184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6FD86411-B03A-F95D-54FA-BF8145009E27}"/>
              </a:ext>
            </a:extLst>
          </p:cNvPr>
          <p:cNvCxnSpPr>
            <a:cxnSpLocks/>
            <a:stCxn id="105" idx="6"/>
            <a:endCxn id="39" idx="1"/>
          </p:cNvCxnSpPr>
          <p:nvPr/>
        </p:nvCxnSpPr>
        <p:spPr>
          <a:xfrm>
            <a:off x="7937087" y="2914955"/>
            <a:ext cx="691984" cy="1242146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59D82BE-5E1A-0C93-19AE-17C23FEA8D49}"/>
              </a:ext>
            </a:extLst>
          </p:cNvPr>
          <p:cNvSpPr/>
          <p:nvPr/>
        </p:nvSpPr>
        <p:spPr>
          <a:xfrm>
            <a:off x="4333190" y="6022217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LH_LOAD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7EAD77A-2C92-BC38-A635-1BDF130866CC}"/>
              </a:ext>
            </a:extLst>
          </p:cNvPr>
          <p:cNvSpPr/>
          <p:nvPr/>
        </p:nvSpPr>
        <p:spPr>
          <a:xfrm>
            <a:off x="4333190" y="921179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RH_LOAD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6C42DC2-7608-0842-8D6C-91E11FE61431}"/>
              </a:ext>
            </a:extLst>
          </p:cNvPr>
          <p:cNvGrpSpPr/>
          <p:nvPr/>
        </p:nvGrpSpPr>
        <p:grpSpPr>
          <a:xfrm>
            <a:off x="8629071" y="3194726"/>
            <a:ext cx="3280535" cy="1924750"/>
            <a:chOff x="8629071" y="3194726"/>
            <a:chExt cx="3280535" cy="192475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6273E85-97E7-A6F9-BC21-822CD5B9A828}"/>
                </a:ext>
              </a:extLst>
            </p:cNvPr>
            <p:cNvSpPr/>
            <p:nvPr/>
          </p:nvSpPr>
          <p:spPr>
            <a:xfrm>
              <a:off x="8629071" y="3194726"/>
              <a:ext cx="3280535" cy="1924750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248A2DF-E10C-D75E-211A-46FFBA7AF6D3}"/>
                </a:ext>
              </a:extLst>
            </p:cNvPr>
            <p:cNvSpPr/>
            <p:nvPr/>
          </p:nvSpPr>
          <p:spPr>
            <a:xfrm flipH="1">
              <a:off x="9080098" y="3568457"/>
              <a:ext cx="105688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Floor</a:t>
              </a:r>
              <a:r>
                <a:rPr lang="en-US" altLang="ko-KR" sz="800" dirty="0"/>
                <a:t>.</a:t>
              </a:r>
            </a:p>
            <a:p>
              <a:pPr algn="ctr"/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C719166-BAA7-1F61-F87E-543A9EC3873C}"/>
                </a:ext>
              </a:extLst>
            </p:cNvPr>
            <p:cNvSpPr/>
            <p:nvPr/>
          </p:nvSpPr>
          <p:spPr>
            <a:xfrm flipH="1">
              <a:off x="9627832" y="4343966"/>
              <a:ext cx="122114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SIDE_LH</a:t>
              </a:r>
              <a:r>
                <a:rPr lang="en-US" altLang="ko-KR" sz="800" dirty="0"/>
                <a:t>.</a:t>
              </a:r>
            </a:p>
            <a:p>
              <a:pPr algn="ctr"/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8636D9D-5054-F449-EDBB-CF931F5F9A44}"/>
                </a:ext>
              </a:extLst>
            </p:cNvPr>
            <p:cNvSpPr/>
            <p:nvPr/>
          </p:nvSpPr>
          <p:spPr>
            <a:xfrm flipH="1">
              <a:off x="10315686" y="3512057"/>
              <a:ext cx="122114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SIDE_RH</a:t>
              </a:r>
              <a:r>
                <a:rPr lang="en-US" altLang="ko-KR" sz="800" dirty="0"/>
                <a:t>.</a:t>
              </a:r>
            </a:p>
            <a:p>
              <a:pPr algn="ctr"/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lang="ko-KR" altLang="en-US" sz="800" dirty="0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D1A4FB2-94AB-1185-CE45-F1F7F3099987}"/>
              </a:ext>
            </a:extLst>
          </p:cNvPr>
          <p:cNvCxnSpPr>
            <a:cxnSpLocks/>
            <a:stCxn id="116" idx="3"/>
            <a:endCxn id="40" idx="0"/>
          </p:cNvCxnSpPr>
          <p:nvPr/>
        </p:nvCxnSpPr>
        <p:spPr>
          <a:xfrm>
            <a:off x="5316642" y="1087678"/>
            <a:ext cx="206501" cy="559750"/>
          </a:xfrm>
          <a:prstGeom prst="bentConnector2">
            <a:avLst/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F284F27-B743-315F-8E0A-F4F7302AC516}"/>
              </a:ext>
            </a:extLst>
          </p:cNvPr>
          <p:cNvCxnSpPr>
            <a:cxnSpLocks/>
            <a:stCxn id="52" idx="3"/>
            <a:endCxn id="46" idx="1"/>
          </p:cNvCxnSpPr>
          <p:nvPr/>
        </p:nvCxnSpPr>
        <p:spPr>
          <a:xfrm>
            <a:off x="4889843" y="3647766"/>
            <a:ext cx="491976" cy="0"/>
          </a:xfrm>
          <a:prstGeom prst="straightConnector1">
            <a:avLst/>
          </a:prstGeom>
          <a:ln w="25400">
            <a:prstDash val="dash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7E997DB-1736-082C-462E-E894DB73200C}"/>
              </a:ext>
            </a:extLst>
          </p:cNvPr>
          <p:cNvCxnSpPr>
            <a:cxnSpLocks/>
            <a:stCxn id="115" idx="3"/>
            <a:endCxn id="44" idx="2"/>
          </p:cNvCxnSpPr>
          <p:nvPr/>
        </p:nvCxnSpPr>
        <p:spPr>
          <a:xfrm flipV="1">
            <a:off x="5316642" y="5634518"/>
            <a:ext cx="202345" cy="554198"/>
          </a:xfrm>
          <a:prstGeom prst="bentConnector2">
            <a:avLst/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9987411-E412-87A0-6720-C15E60ADA97E}"/>
              </a:ext>
            </a:extLst>
          </p:cNvPr>
          <p:cNvSpPr/>
          <p:nvPr/>
        </p:nvSpPr>
        <p:spPr>
          <a:xfrm flipH="1">
            <a:off x="1300294" y="2561511"/>
            <a:ext cx="1148860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Buffer1</a:t>
            </a:r>
            <a:endParaRPr lang="ko-KR" altLang="en-US" sz="12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5E7EFF-608B-D1D4-3FF1-9DEB8E1F898C}"/>
              </a:ext>
            </a:extLst>
          </p:cNvPr>
          <p:cNvSpPr/>
          <p:nvPr/>
        </p:nvSpPr>
        <p:spPr>
          <a:xfrm flipH="1">
            <a:off x="584802" y="1663219"/>
            <a:ext cx="1148860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EB1933B-E321-7872-F7ED-3C7B8E37B2E2}"/>
              </a:ext>
            </a:extLst>
          </p:cNvPr>
          <p:cNvCxnSpPr>
            <a:cxnSpLocks/>
            <a:stCxn id="73" idx="1"/>
            <a:endCxn id="72" idx="0"/>
          </p:cNvCxnSpPr>
          <p:nvPr/>
        </p:nvCxnSpPr>
        <p:spPr>
          <a:xfrm>
            <a:off x="1733662" y="1927843"/>
            <a:ext cx="141062" cy="633668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10A287-BAD0-5DED-F1F2-4A209E94C033}"/>
              </a:ext>
            </a:extLst>
          </p:cNvPr>
          <p:cNvCxnSpPr>
            <a:cxnSpLocks/>
            <a:stCxn id="72" idx="1"/>
            <a:endCxn id="87" idx="0"/>
          </p:cNvCxnSpPr>
          <p:nvPr/>
        </p:nvCxnSpPr>
        <p:spPr>
          <a:xfrm>
            <a:off x="2449154" y="2826135"/>
            <a:ext cx="89532" cy="563934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FlowB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21A830-EC42-E8D6-460F-FC5344182F66}"/>
              </a:ext>
            </a:extLst>
          </p:cNvPr>
          <p:cNvSpPr/>
          <p:nvPr/>
        </p:nvSpPr>
        <p:spPr>
          <a:xfrm>
            <a:off x="8604575" y="3580187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273E85-97E7-A6F9-BC21-822CD5B9A828}"/>
              </a:ext>
            </a:extLst>
          </p:cNvPr>
          <p:cNvSpPr/>
          <p:nvPr/>
        </p:nvSpPr>
        <p:spPr>
          <a:xfrm>
            <a:off x="438231" y="2005060"/>
            <a:ext cx="3280535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FlowA.BB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5B163C-3DDE-87A8-F100-118AAB96C910}"/>
              </a:ext>
            </a:extLst>
          </p:cNvPr>
          <p:cNvSpPr/>
          <p:nvPr/>
        </p:nvSpPr>
        <p:spPr>
          <a:xfrm>
            <a:off x="6221455" y="2003363"/>
            <a:ext cx="159354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DOOR RH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AE08BD-62DA-03ED-B716-1D129659FE7C}"/>
              </a:ext>
            </a:extLst>
          </p:cNvPr>
          <p:cNvSpPr/>
          <p:nvPr/>
        </p:nvSpPr>
        <p:spPr>
          <a:xfrm>
            <a:off x="6226956" y="5157012"/>
            <a:ext cx="159354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DOOR LH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7D4561-2849-72A8-5E52-5DF1883C4B6D}"/>
              </a:ext>
            </a:extLst>
          </p:cNvPr>
          <p:cNvSpPr/>
          <p:nvPr/>
        </p:nvSpPr>
        <p:spPr>
          <a:xfrm>
            <a:off x="4162697" y="3580187"/>
            <a:ext cx="3652300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BR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AE32D0D-BB4E-9586-0902-7759B0AE5761}"/>
              </a:ext>
            </a:extLst>
          </p:cNvPr>
          <p:cNvCxnSpPr>
            <a:cxnSpLocks/>
            <a:stCxn id="39" idx="2"/>
            <a:endCxn id="50" idx="0"/>
          </p:cNvCxnSpPr>
          <p:nvPr/>
        </p:nvCxnSpPr>
        <p:spPr>
          <a:xfrm rot="16200000" flipH="1">
            <a:off x="3571985" y="1163324"/>
            <a:ext cx="923377" cy="391034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FC3B420-3E96-FCBF-EC89-D5B9260338B5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7814997" y="3906062"/>
            <a:ext cx="789578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1BFD9AA-BF1A-188E-1D61-5F932A3B6F41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 flipV="1">
            <a:off x="7820499" y="3906062"/>
            <a:ext cx="784076" cy="157682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C931BF6-78A9-8BE7-E267-9AE95A198E59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>
            <a:off x="7814998" y="2329238"/>
            <a:ext cx="789577" cy="157682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E790704-ECCA-533D-6DF5-A8FEC1080774}"/>
              </a:ext>
            </a:extLst>
          </p:cNvPr>
          <p:cNvSpPr/>
          <p:nvPr/>
        </p:nvSpPr>
        <p:spPr>
          <a:xfrm>
            <a:off x="9470937" y="3580187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F19183F-ACEB-8C27-5B3B-A380CA2CE025}"/>
              </a:ext>
            </a:extLst>
          </p:cNvPr>
          <p:cNvSpPr/>
          <p:nvPr/>
        </p:nvSpPr>
        <p:spPr>
          <a:xfrm>
            <a:off x="10370578" y="3580186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F0FBE02-FBBB-9A52-E155-DA98592C135B}"/>
              </a:ext>
            </a:extLst>
          </p:cNvPr>
          <p:cNvSpPr/>
          <p:nvPr/>
        </p:nvSpPr>
        <p:spPr>
          <a:xfrm>
            <a:off x="11255998" y="3580186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DE55775-1725-B790-148A-79747815415C}"/>
              </a:ext>
            </a:extLst>
          </p:cNvPr>
          <p:cNvCxnSpPr>
            <a:cxnSpLocks/>
            <a:stCxn id="38" idx="3"/>
            <a:endCxn id="60" idx="1"/>
          </p:cNvCxnSpPr>
          <p:nvPr/>
        </p:nvCxnSpPr>
        <p:spPr>
          <a:xfrm>
            <a:off x="9098426" y="3906062"/>
            <a:ext cx="372511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A1171D4-7EEC-E585-88B9-163B37FB0D89}"/>
              </a:ext>
            </a:extLst>
          </p:cNvPr>
          <p:cNvCxnSpPr>
            <a:cxnSpLocks/>
            <a:stCxn id="60" idx="3"/>
            <a:endCxn id="72" idx="1"/>
          </p:cNvCxnSpPr>
          <p:nvPr/>
        </p:nvCxnSpPr>
        <p:spPr>
          <a:xfrm flipV="1">
            <a:off x="9964788" y="3906061"/>
            <a:ext cx="405790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09AD019-FF4E-02B8-8D57-E2E1DA2AF9B1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10864429" y="3906061"/>
            <a:ext cx="391569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6969956D-8AC2-EA7C-93BC-EB722F76B952}"/>
              </a:ext>
            </a:extLst>
          </p:cNvPr>
          <p:cNvSpPr/>
          <p:nvPr/>
        </p:nvSpPr>
        <p:spPr>
          <a:xfrm flipH="1">
            <a:off x="61305" y="4968876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A5B3F3C-FAFB-CE15-E73D-2A9237514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7299"/>
          <a:stretch/>
        </p:blipFill>
        <p:spPr>
          <a:xfrm>
            <a:off x="8395855" y="1551709"/>
            <a:ext cx="3736245" cy="153820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41EB145-76B6-31B5-0AC7-BDD4C29BC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b="53107"/>
          <a:stretch/>
        </p:blipFill>
        <p:spPr>
          <a:xfrm>
            <a:off x="8397662" y="183030"/>
            <a:ext cx="3736245" cy="13686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947B90-8590-0ABF-B600-573C564A2A70}"/>
              </a:ext>
            </a:extLst>
          </p:cNvPr>
          <p:cNvSpPr/>
          <p:nvPr/>
        </p:nvSpPr>
        <p:spPr>
          <a:xfrm>
            <a:off x="10946675" y="5204759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139BFF-B776-5693-1901-3DDEB9ED99F4}"/>
              </a:ext>
            </a:extLst>
          </p:cNvPr>
          <p:cNvSpPr/>
          <p:nvPr/>
        </p:nvSpPr>
        <p:spPr>
          <a:xfrm>
            <a:off x="10946675" y="5204759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F9DD7C-D611-C8C8-3297-6B90FCEFB9EC}"/>
              </a:ext>
            </a:extLst>
          </p:cNvPr>
          <p:cNvCxnSpPr>
            <a:cxnSpLocks/>
            <a:stCxn id="73" idx="2"/>
            <a:endCxn id="8" idx="0"/>
          </p:cNvCxnSpPr>
          <p:nvPr/>
        </p:nvCxnSpPr>
        <p:spPr>
          <a:xfrm>
            <a:off x="11502924" y="4231936"/>
            <a:ext cx="270" cy="972823"/>
          </a:xfrm>
          <a:prstGeom prst="straightConnector1">
            <a:avLst/>
          </a:prstGeom>
          <a:ln w="25400"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7E96B1-813F-7B41-FB27-38BC8601D175}"/>
              </a:ext>
            </a:extLst>
          </p:cNvPr>
          <p:cNvSpPr/>
          <p:nvPr/>
        </p:nvSpPr>
        <p:spPr>
          <a:xfrm>
            <a:off x="10946674" y="5832711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2B29387-FA16-79FF-1CF5-9DB65BEDB69E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5400000" flipH="1" flipV="1">
            <a:off x="11349420" y="5678938"/>
            <a:ext cx="307546" cy="1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9A564EB-86BA-6194-7EFA-D4BF1FB7F44E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 flipV="1">
            <a:off x="3718766" y="2329238"/>
            <a:ext cx="2502689" cy="1697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B5FC9F0-C20D-07AD-B4D3-C38316A876FE}"/>
              </a:ext>
            </a:extLst>
          </p:cNvPr>
          <p:cNvCxnSpPr>
            <a:cxnSpLocks/>
            <a:stCxn id="39" idx="2"/>
            <a:endCxn id="47" idx="1"/>
          </p:cNvCxnSpPr>
          <p:nvPr/>
        </p:nvCxnSpPr>
        <p:spPr>
          <a:xfrm rot="16200000" flipH="1">
            <a:off x="2739689" y="1995619"/>
            <a:ext cx="2826077" cy="4148457"/>
          </a:xfrm>
          <a:prstGeom prst="bentConnector2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B2B181A9-1804-1938-2C59-65F7A55E8197}"/>
              </a:ext>
            </a:extLst>
          </p:cNvPr>
          <p:cNvSpPr/>
          <p:nvPr/>
        </p:nvSpPr>
        <p:spPr>
          <a:xfrm flipH="1">
            <a:off x="61304" y="4069992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UnloadClear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88968618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26070</TotalTime>
  <Words>394</Words>
  <Application>Microsoft Office PowerPoint</Application>
  <PresentationFormat>와이드스크린</PresentationFormat>
  <Paragraphs>242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현대하모니 M</vt:lpstr>
      <vt:lpstr>Arial</vt:lpstr>
      <vt:lpstr>3DFloatVTI</vt:lpstr>
      <vt:lpstr>BodyShop</vt:lpstr>
      <vt:lpstr>PowerPoint 프레젠테이션</vt:lpstr>
      <vt:lpstr>PowerPoint 프레젠테이션</vt:lpstr>
      <vt:lpstr>PowerPoint 프레젠테이션</vt:lpstr>
      <vt:lpstr>FlowA</vt:lpstr>
      <vt:lpstr>FlowB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865</cp:revision>
  <cp:lastPrinted>2022-02-14T05:59:14Z</cp:lastPrinted>
  <dcterms:created xsi:type="dcterms:W3CDTF">2021-12-21T01:04:53Z</dcterms:created>
  <dcterms:modified xsi:type="dcterms:W3CDTF">2024-07-17T04:10:29Z</dcterms:modified>
</cp:coreProperties>
</file>