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BD241C-B2DC-A155-7A4C-72194DD8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6EA52-ABD9-7A24-736C-275AE776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21592-8204-049B-8FD4-F03D0142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72095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Floor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S111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S116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3548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395450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5391117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6827732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8264346" y="2065665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S114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4738064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9F5F755-84F0-5339-3A2C-9D080A425476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RBT117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4580178" y="1235688"/>
            <a:ext cx="596082" cy="106387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9047908" y="2661748"/>
            <a:ext cx="1216499" cy="767252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[RBT117]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075A28-6DE7-CF9A-2C56-91998B56203E}"/>
              </a:ext>
            </a:extLst>
          </p:cNvPr>
          <p:cNvCxnSpPr>
            <a:cxnSpLocks/>
            <a:stCxn id="188" idx="3"/>
            <a:endCxn id="189" idx="1"/>
          </p:cNvCxnSpPr>
          <p:nvPr/>
        </p:nvCxnSpPr>
        <p:spPr>
          <a:xfrm>
            <a:off x="6174679" y="2661748"/>
            <a:ext cx="653053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C7F08C8-BC25-C008-121F-296C7E0366B6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>
            <a:off x="7611294" y="2661748"/>
            <a:ext cx="653052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3FFC164-D73E-0BD0-2448-BFE1EE128756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B1851F1E-3EA6-43C8-A243-B7B46B302AAD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FE39128-1D27-23F2-6169-6F769B642553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6AFEC-DEAC-8408-9DC7-BA70354C48C1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87B46B8-F7FF-E368-7AD2-98F9643F1015}"/>
              </a:ext>
            </a:extLst>
          </p:cNvPr>
          <p:cNvCxnSpPr>
            <a:cxnSpLocks/>
            <a:stCxn id="23" idx="0"/>
            <a:endCxn id="7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CD15A4-2E0C-F7EA-7997-69ECA8EB7CEF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17C23-F5A4-0537-8489-6D09A85811BF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6252F8-2D71-18AE-0527-30864A95085E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77D5C6C-BDF0-1819-0D66-12C8C232D3B1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DD4EAB-67AC-13AF-51DA-EE963905A51E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4A2B1CC-A465-3DA9-06D6-E3324B1A3787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D1B65A5-8EC6-AD5D-7D52-7A59E9B3969D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AA80974-6BFE-A9F3-1D42-2E4B59BA7E2C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227B46-1360-DA77-CB72-9CEB5F11FF2F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4D17407-455E-8677-BA0A-3BF71464568B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31336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Floor</vt:lpstr>
      <vt:lpstr>LineFlow</vt:lpstr>
      <vt:lpstr>S111</vt:lpstr>
      <vt:lpstr>S112</vt:lpstr>
      <vt:lpstr>S113</vt:lpstr>
      <vt:lpstr>S114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961</cp:revision>
  <cp:lastPrinted>2022-02-14T05:59:14Z</cp:lastPrinted>
  <dcterms:created xsi:type="dcterms:W3CDTF">2021-12-21T01:04:53Z</dcterms:created>
  <dcterms:modified xsi:type="dcterms:W3CDTF">2024-07-17T04:06:51Z</dcterms:modified>
</cp:coreProperties>
</file>