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8"/>
  </p:notesMasterIdLst>
  <p:handoutMasterIdLst>
    <p:handoutMasterId r:id="rId9"/>
  </p:handoutMasterIdLst>
  <p:sldIdLst>
    <p:sldId id="627" r:id="rId2"/>
    <p:sldId id="628" r:id="rId3"/>
    <p:sldId id="630" r:id="rId4"/>
    <p:sldId id="631" r:id="rId5"/>
    <p:sldId id="632" r:id="rId6"/>
    <p:sldId id="633" r:id="rId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06" d="100"/>
          <a:sy n="106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2024-07-17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2024-07-17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6131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2547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1284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Side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25510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1600" dirty="0"/>
              <a:t>S771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S712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S713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S714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S715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S716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A1D6175C-AB79-2FFB-4E93-2248874EE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57" name="그림 56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0476" y="1424186"/>
            <a:ext cx="282635" cy="2022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02869F9-975C-4199-2E96-2990FEE08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42" y="2969496"/>
            <a:ext cx="4108346" cy="32156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8DC1F03-2C39-9438-04BB-4084CF03C1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1441" y="1215273"/>
            <a:ext cx="3901725" cy="2221175"/>
          </a:xfrm>
          <a:prstGeom prst="rect">
            <a:avLst/>
          </a:prstGeom>
        </p:spPr>
      </p:pic>
      <p:pic>
        <p:nvPicPr>
          <p:cNvPr id="17" name="그림 16" descr="스크린샷, 패턴, 다채로움, 라인이(가) 표시된 사진&#10;&#10;자동 생성된 설명">
            <a:extLst>
              <a:ext uri="{FF2B5EF4-FFF2-40B4-BE49-F238E27FC236}">
                <a16:creationId xmlns:a16="http://schemas.microsoft.com/office/drawing/2014/main" id="{F4A09DEA-0EB3-B772-E699-92875DE30D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9" y="1135818"/>
            <a:ext cx="6603140" cy="243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5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2908617" cy="529248"/>
          </a:xfrm>
        </p:spPr>
        <p:txBody>
          <a:bodyPr/>
          <a:lstStyle/>
          <a:p>
            <a:r>
              <a:rPr lang="en-US" altLang="ko-KR" dirty="0"/>
              <a:t>LineFlow</a:t>
            </a:r>
            <a:endParaRPr lang="ko-KR" altLang="en-US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BB213C0-2C91-5296-951C-3CBB0CAC2521}"/>
              </a:ext>
            </a:extLst>
          </p:cNvPr>
          <p:cNvSpPr/>
          <p:nvPr/>
        </p:nvSpPr>
        <p:spPr>
          <a:xfrm flipH="1">
            <a:off x="66840" y="1249315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START</a:t>
            </a:r>
          </a:p>
          <a:p>
            <a:pPr algn="ctr"/>
            <a:r>
              <a:rPr lang="en-US" altLang="ko-KR" sz="1200" dirty="0"/>
              <a:t>[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</a:t>
            </a:r>
          </a:p>
          <a:p>
            <a:pPr algn="ctr"/>
            <a:r>
              <a:rPr lang="en-US" altLang="ko-KR" sz="1200" dirty="0"/>
              <a:t>~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</a:t>
            </a:r>
            <a:r>
              <a:rPr lang="en-US" altLang="ko-KR" sz="1200"/>
              <a:t>]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CEF99F-551A-6815-E98C-02F09E720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11" name="그림 10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610" y="1323047"/>
            <a:ext cx="282635" cy="202278"/>
          </a:xfrm>
          <a:prstGeom prst="rect">
            <a:avLst/>
          </a:prstGeom>
        </p:spPr>
      </p:pic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95EA1044-011E-A5EE-9A2B-0091FF79082F}"/>
              </a:ext>
            </a:extLst>
          </p:cNvPr>
          <p:cNvSpPr/>
          <p:nvPr/>
        </p:nvSpPr>
        <p:spPr>
          <a:xfrm>
            <a:off x="2300470" y="2593549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S711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55A0C464-1B9E-78E9-7787-0556CDDC5781}"/>
              </a:ext>
            </a:extLst>
          </p:cNvPr>
          <p:cNvSpPr/>
          <p:nvPr/>
        </p:nvSpPr>
        <p:spPr>
          <a:xfrm>
            <a:off x="4459897" y="2593549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S712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F36B955C-3AAD-0130-9E4A-835D05AAB64F}"/>
              </a:ext>
            </a:extLst>
          </p:cNvPr>
          <p:cNvSpPr/>
          <p:nvPr/>
        </p:nvSpPr>
        <p:spPr>
          <a:xfrm>
            <a:off x="4459897" y="4203452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S713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CAECB013-76DA-0CA6-5C9C-AE242E9A1149}"/>
              </a:ext>
            </a:extLst>
          </p:cNvPr>
          <p:cNvSpPr/>
          <p:nvPr/>
        </p:nvSpPr>
        <p:spPr>
          <a:xfrm>
            <a:off x="6610314" y="2593547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S714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8FE2A1D-9FDA-1ACA-E3BC-0046FA959FDF}"/>
              </a:ext>
            </a:extLst>
          </p:cNvPr>
          <p:cNvCxnSpPr>
            <a:cxnSpLocks/>
            <a:stCxn id="187" idx="3"/>
            <a:endCxn id="188" idx="1"/>
          </p:cNvCxnSpPr>
          <p:nvPr/>
        </p:nvCxnSpPr>
        <p:spPr>
          <a:xfrm>
            <a:off x="3084032" y="3189632"/>
            <a:ext cx="1375865" cy="0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9F9EA775-1661-B31D-A480-2750ECC23A5B}"/>
              </a:ext>
            </a:extLst>
          </p:cNvPr>
          <p:cNvCxnSpPr>
            <a:cxnSpLocks/>
            <a:stCxn id="188" idx="3"/>
            <a:endCxn id="190" idx="1"/>
          </p:cNvCxnSpPr>
          <p:nvPr/>
        </p:nvCxnSpPr>
        <p:spPr>
          <a:xfrm flipV="1">
            <a:off x="5243459" y="3189630"/>
            <a:ext cx="1366855" cy="2"/>
          </a:xfrm>
          <a:prstGeom prst="bentConnector3">
            <a:avLst>
              <a:gd name="adj1" fmla="val 50000"/>
            </a:avLst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ECE619BD-BC65-68C6-A1F6-077F17535A1F}"/>
              </a:ext>
            </a:extLst>
          </p:cNvPr>
          <p:cNvCxnSpPr>
            <a:cxnSpLocks/>
            <a:stCxn id="190" idx="3"/>
            <a:endCxn id="20" idx="0"/>
          </p:cNvCxnSpPr>
          <p:nvPr/>
        </p:nvCxnSpPr>
        <p:spPr>
          <a:xfrm>
            <a:off x="7393876" y="3189630"/>
            <a:ext cx="2870531" cy="239370"/>
          </a:xfrm>
          <a:prstGeom prst="bentConnector2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393FA7F9-118D-911F-6FA8-AD688EE81967}"/>
              </a:ext>
            </a:extLst>
          </p:cNvPr>
          <p:cNvSpPr/>
          <p:nvPr/>
        </p:nvSpPr>
        <p:spPr>
          <a:xfrm flipH="1">
            <a:off x="66840" y="1923178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</a:t>
            </a:r>
            <a:endParaRPr lang="en-US" altLang="ko-KR" sz="1200" dirty="0"/>
          </a:p>
          <a:p>
            <a:pPr algn="ctr"/>
            <a:r>
              <a:rPr lang="en-US" altLang="ko-KR" sz="1200" dirty="0"/>
              <a:t>[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</a:p>
          <a:p>
            <a:pPr algn="ctr"/>
            <a:r>
              <a:rPr lang="en-US" altLang="ko-KR" sz="1200" dirty="0"/>
              <a:t>~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CABC5CD-E813-D1A1-F57A-3832927621C8}"/>
              </a:ext>
            </a:extLst>
          </p:cNvPr>
          <p:cNvCxnSpPr>
            <a:cxnSpLocks/>
            <a:stCxn id="187" idx="3"/>
            <a:endCxn id="189" idx="1"/>
          </p:cNvCxnSpPr>
          <p:nvPr/>
        </p:nvCxnSpPr>
        <p:spPr>
          <a:xfrm>
            <a:off x="3084032" y="3189632"/>
            <a:ext cx="1375865" cy="1609903"/>
          </a:xfrm>
          <a:prstGeom prst="bentConnector3">
            <a:avLst>
              <a:gd name="adj1" fmla="val 50000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C6AB261-5365-0000-3FCC-56B8D3C9F784}"/>
              </a:ext>
            </a:extLst>
          </p:cNvPr>
          <p:cNvCxnSpPr>
            <a:cxnSpLocks/>
            <a:stCxn id="189" idx="3"/>
            <a:endCxn id="190" idx="1"/>
          </p:cNvCxnSpPr>
          <p:nvPr/>
        </p:nvCxnSpPr>
        <p:spPr>
          <a:xfrm flipV="1">
            <a:off x="5243459" y="3189630"/>
            <a:ext cx="1366855" cy="1609905"/>
          </a:xfrm>
          <a:prstGeom prst="bentConnector3">
            <a:avLst>
              <a:gd name="adj1" fmla="val 50000"/>
            </a:avLst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EAE6CD76-5FBB-3A46-03BD-A1178A1B68D7}"/>
              </a:ext>
            </a:extLst>
          </p:cNvPr>
          <p:cNvSpPr/>
          <p:nvPr/>
        </p:nvSpPr>
        <p:spPr>
          <a:xfrm flipH="1">
            <a:off x="66840" y="4551832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  <a:endParaRPr lang="en-US" altLang="ko-KR" sz="1200" dirty="0"/>
          </a:p>
          <a:p>
            <a:pPr algn="ctr"/>
            <a:r>
              <a:rPr lang="en-US" altLang="ko-KR" sz="1200" dirty="0"/>
              <a:t>[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algn="ctr"/>
            <a:r>
              <a:rPr lang="en-US" altLang="ko-KR" sz="1200" dirty="0"/>
              <a:t>~ 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UnloadClear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9AC591-DE38-8A2B-0F04-9C74E9CC60C4}"/>
              </a:ext>
            </a:extLst>
          </p:cNvPr>
          <p:cNvSpPr/>
          <p:nvPr/>
        </p:nvSpPr>
        <p:spPr>
          <a:xfrm>
            <a:off x="2553433" y="464458"/>
            <a:ext cx="552108" cy="100512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1498C20-5E83-A7DD-7C49-42222EC02E01}"/>
              </a:ext>
            </a:extLst>
          </p:cNvPr>
          <p:cNvCxnSpPr>
            <a:cxnSpLocks/>
            <a:stCxn id="30" idx="2"/>
            <a:endCxn id="187" idx="0"/>
          </p:cNvCxnSpPr>
          <p:nvPr/>
        </p:nvCxnSpPr>
        <p:spPr>
          <a:xfrm rot="5400000">
            <a:off x="3489220" y="672614"/>
            <a:ext cx="1123966" cy="2717904"/>
          </a:xfrm>
          <a:prstGeom prst="bentConnector3">
            <a:avLst>
              <a:gd name="adj1" fmla="val 50000"/>
            </a:avLst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50FEA2-EC76-48FC-4C27-51A29243ECC0}"/>
              </a:ext>
            </a:extLst>
          </p:cNvPr>
          <p:cNvSpPr/>
          <p:nvPr/>
        </p:nvSpPr>
        <p:spPr>
          <a:xfrm>
            <a:off x="3419397" y="466206"/>
            <a:ext cx="562472" cy="100512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Buffer1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CECB7E-5E92-1B39-65F0-D68AA2C64015}"/>
              </a:ext>
            </a:extLst>
          </p:cNvPr>
          <p:cNvSpPr/>
          <p:nvPr/>
        </p:nvSpPr>
        <p:spPr>
          <a:xfrm>
            <a:off x="4298749" y="464457"/>
            <a:ext cx="562472" cy="100512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</a:t>
            </a:r>
            <a:r>
              <a:rPr lang="en-US" altLang="ko-KR" sz="900" dirty="0">
                <a:solidFill>
                  <a:prstClr val="white"/>
                </a:solidFill>
                <a:latin typeface="맑은 고딕"/>
              </a:rPr>
              <a:t>2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F366022-9656-8CED-031E-76D230C5BC56}"/>
              </a:ext>
            </a:extLst>
          </p:cNvPr>
          <p:cNvSpPr/>
          <p:nvPr/>
        </p:nvSpPr>
        <p:spPr>
          <a:xfrm>
            <a:off x="5128919" y="464457"/>
            <a:ext cx="562472" cy="100512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Buffer3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50BC9B1-4624-DAB2-8486-A6D1497DCC6C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3105541" y="967021"/>
            <a:ext cx="313856" cy="1748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A0113BF-7422-3D6B-8218-EAF3ACBADDC7}"/>
              </a:ext>
            </a:extLst>
          </p:cNvPr>
          <p:cNvCxnSpPr>
            <a:cxnSpLocks/>
            <a:stCxn id="12" idx="3"/>
            <a:endCxn id="25" idx="1"/>
          </p:cNvCxnSpPr>
          <p:nvPr/>
        </p:nvCxnSpPr>
        <p:spPr>
          <a:xfrm flipV="1">
            <a:off x="3981869" y="967020"/>
            <a:ext cx="316880" cy="1749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7663098-EE92-0775-D9D8-58DECCC87FD2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>
            <a:off x="4861221" y="967020"/>
            <a:ext cx="267698" cy="0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81D1C6-643D-3710-77CE-C7B43BD12CEB}"/>
              </a:ext>
            </a:extLst>
          </p:cNvPr>
          <p:cNvGrpSpPr/>
          <p:nvPr/>
        </p:nvGrpSpPr>
        <p:grpSpPr>
          <a:xfrm>
            <a:off x="9575599" y="3429000"/>
            <a:ext cx="1377615" cy="1708485"/>
            <a:chOff x="9575599" y="3429000"/>
            <a:chExt cx="1377615" cy="170848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A53B2D0-152C-D72D-E073-B8140B7D047B}"/>
                </a:ext>
              </a:extLst>
            </p:cNvPr>
            <p:cNvSpPr/>
            <p:nvPr/>
          </p:nvSpPr>
          <p:spPr>
            <a:xfrm>
              <a:off x="9575599" y="3429000"/>
              <a:ext cx="1377615" cy="1708485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Unload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DF97F84-4CD8-2F4A-401D-3F9003D6BA5B}"/>
                </a:ext>
              </a:extLst>
            </p:cNvPr>
            <p:cNvSpPr/>
            <p:nvPr/>
          </p:nvSpPr>
          <p:spPr>
            <a:xfrm>
              <a:off x="9709245" y="3581616"/>
              <a:ext cx="1110324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RBT717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IN_OK_1</a:t>
              </a:r>
              <a:r>
                <a:rPr lang="en-US" altLang="ko-KR" sz="800" baseline="30000" dirty="0"/>
                <a:t>ST</a:t>
              </a:r>
              <a:r>
                <a:rPr lang="en-US" altLang="ko-KR" sz="800" dirty="0"/>
                <a:t>_A</a:t>
              </a: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6A7A2CA-5500-414B-4D64-54B52F258102}"/>
                </a:ext>
              </a:extLst>
            </p:cNvPr>
            <p:cNvSpPr/>
            <p:nvPr/>
          </p:nvSpPr>
          <p:spPr>
            <a:xfrm>
              <a:off x="9670318" y="4621099"/>
              <a:ext cx="1188178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RBT717.</a:t>
              </a:r>
            </a:p>
            <a:p>
              <a:pPr algn="ctr"/>
              <a:r>
                <a:rPr lang="en-US" altLang="ko-KR" sz="800" dirty="0"/>
                <a:t>WORK_COMP_RST</a:t>
              </a:r>
              <a:endParaRPr lang="ko-KR" altLang="en-US" sz="800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481807A-5590-0AFC-2CDB-9620EA07299F}"/>
                </a:ext>
              </a:extLst>
            </p:cNvPr>
            <p:cNvSpPr/>
            <p:nvPr/>
          </p:nvSpPr>
          <p:spPr>
            <a:xfrm>
              <a:off x="9709245" y="4125367"/>
              <a:ext cx="1110324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RBT717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IN_OK_2</a:t>
              </a:r>
              <a:r>
                <a:rPr lang="en-US" altLang="ko-KR" sz="800" baseline="30000" dirty="0"/>
                <a:t>nd</a:t>
              </a:r>
              <a:endParaRPr lang="en-US" altLang="ko-KR" sz="700" dirty="0"/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FA60495-FFD0-BCE0-532A-198738258CC9}"/>
              </a:ext>
            </a:extLst>
          </p:cNvPr>
          <p:cNvCxnSpPr>
            <a:cxnSpLocks/>
            <a:stCxn id="22" idx="4"/>
            <a:endCxn id="35" idx="0"/>
          </p:cNvCxnSpPr>
          <p:nvPr/>
        </p:nvCxnSpPr>
        <p:spPr>
          <a:xfrm>
            <a:off x="10264407" y="3929996"/>
            <a:ext cx="0" cy="195371"/>
          </a:xfrm>
          <a:prstGeom prst="straightConnector1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B28F94E-F07D-0080-E69F-59135091DC4B}"/>
              </a:ext>
            </a:extLst>
          </p:cNvPr>
          <p:cNvCxnSpPr>
            <a:cxnSpLocks/>
            <a:stCxn id="35" idx="4"/>
            <a:endCxn id="27" idx="0"/>
          </p:cNvCxnSpPr>
          <p:nvPr/>
        </p:nvCxnSpPr>
        <p:spPr>
          <a:xfrm>
            <a:off x="10264407" y="4473747"/>
            <a:ext cx="0" cy="147352"/>
          </a:xfrm>
          <a:prstGeom prst="straightConnector1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122A388-4600-7C7A-0C6F-93514B1961B0}"/>
              </a:ext>
            </a:extLst>
          </p:cNvPr>
          <p:cNvSpPr/>
          <p:nvPr/>
        </p:nvSpPr>
        <p:spPr>
          <a:xfrm>
            <a:off x="9575597" y="5558375"/>
            <a:ext cx="1377615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840E2BD-3FA8-CC3D-BBD2-B97552F7E6BA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>
          <a:xfrm flipH="1">
            <a:off x="10264405" y="5137485"/>
            <a:ext cx="2" cy="420890"/>
          </a:xfrm>
          <a:prstGeom prst="straightConnector1">
            <a:avLst/>
          </a:prstGeom>
          <a:ln w="25400"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A3F5A1-D3FE-8B83-B75E-F2812DA2C00E}"/>
              </a:ext>
            </a:extLst>
          </p:cNvPr>
          <p:cNvSpPr/>
          <p:nvPr/>
        </p:nvSpPr>
        <p:spPr>
          <a:xfrm>
            <a:off x="9575598" y="6263946"/>
            <a:ext cx="1377615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05A08B3-F666-5366-F9E6-1A6C81C37FD5}"/>
              </a:ext>
            </a:extLst>
          </p:cNvPr>
          <p:cNvCxnSpPr>
            <a:cxnSpLocks/>
            <a:stCxn id="42" idx="0"/>
            <a:endCxn id="39" idx="2"/>
          </p:cNvCxnSpPr>
          <p:nvPr/>
        </p:nvCxnSpPr>
        <p:spPr>
          <a:xfrm rot="16200000" flipV="1">
            <a:off x="10071824" y="6071363"/>
            <a:ext cx="385165" cy="1"/>
          </a:xfrm>
          <a:prstGeom prst="bentConnector3">
            <a:avLst>
              <a:gd name="adj1" fmla="val 50000"/>
            </a:avLst>
          </a:prstGeom>
          <a:ln w="25400">
            <a:prstDash val="dash"/>
            <a:headEnd type="triangl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40C6666E-CE8A-04FF-863B-3DF94C348E6A}"/>
              </a:ext>
            </a:extLst>
          </p:cNvPr>
          <p:cNvSpPr/>
          <p:nvPr/>
        </p:nvSpPr>
        <p:spPr>
          <a:xfrm>
            <a:off x="358537" y="604651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sub/Robot</a:t>
            </a:r>
          </a:p>
          <a:p>
            <a:pPr algn="ctr"/>
            <a:r>
              <a:rPr lang="en-US" altLang="ko-KR" sz="900" dirty="0"/>
              <a:t>[RBT717]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26071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S711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02C30AD-AAAD-2093-AC16-05D5D9E3049C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05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S712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30DDB3B-C7C2-D1B2-D283-E780AEBD2145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320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S713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04CDDEF-4A47-E9CB-A062-3375148F10E8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938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S714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6C24BFE-34F7-BBAF-4CC2-9F459D3D9CBA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255216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31251</TotalTime>
  <Words>238</Words>
  <Application>Microsoft Office PowerPoint</Application>
  <PresentationFormat>와이드스크린</PresentationFormat>
  <Paragraphs>152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3DFloatVTI</vt:lpstr>
      <vt:lpstr>Side</vt:lpstr>
      <vt:lpstr>LineFlow</vt:lpstr>
      <vt:lpstr>S711</vt:lpstr>
      <vt:lpstr>S712</vt:lpstr>
      <vt:lpstr>S713</vt:lpstr>
      <vt:lpstr>S714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948</cp:revision>
  <cp:lastPrinted>2022-02-14T05:59:14Z</cp:lastPrinted>
  <dcterms:created xsi:type="dcterms:W3CDTF">2021-12-21T01:04:53Z</dcterms:created>
  <dcterms:modified xsi:type="dcterms:W3CDTF">2024-07-17T04:07:08Z</dcterms:modified>
</cp:coreProperties>
</file>