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614" r:id="rId2"/>
    <p:sldId id="258" r:id="rId3"/>
    <p:sldId id="259" r:id="rId4"/>
    <p:sldId id="607" r:id="rId5"/>
    <p:sldId id="625" r:id="rId6"/>
    <p:sldId id="626" r:id="rId7"/>
    <p:sldId id="627" r:id="rId8"/>
    <p:sldId id="628" r:id="rId9"/>
    <p:sldId id="618" r:id="rId10"/>
    <p:sldId id="615" r:id="rId11"/>
    <p:sldId id="621" r:id="rId12"/>
    <p:sldId id="62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28857</TotalTime>
  <Words>352</Words>
  <Application>Microsoft Office PowerPoint</Application>
  <PresentationFormat>와이드스크린</PresentationFormat>
  <Paragraphs>119</Paragraphs>
  <Slides>12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F1</vt:lpstr>
      <vt:lpstr>F2</vt:lpstr>
      <vt:lpstr>F3</vt:lpstr>
      <vt:lpstr>S1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665</cp:revision>
  <cp:lastPrinted>2022-02-14T05:59:14Z</cp:lastPrinted>
  <dcterms:created xsi:type="dcterms:W3CDTF">2021-12-21T01:04:53Z</dcterms:created>
  <dcterms:modified xsi:type="dcterms:W3CDTF">2022-12-11T15:19:32Z</dcterms:modified>
</cp:coreProperties>
</file>