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724" r:id="rId2"/>
    <p:sldId id="614" r:id="rId3"/>
    <p:sldId id="258" r:id="rId4"/>
    <p:sldId id="259" r:id="rId5"/>
    <p:sldId id="718" r:id="rId6"/>
    <p:sldId id="721" r:id="rId7"/>
    <p:sldId id="722" r:id="rId8"/>
    <p:sldId id="729" r:id="rId9"/>
    <p:sldId id="731" r:id="rId10"/>
    <p:sldId id="730" r:id="rId11"/>
    <p:sldId id="728" r:id="rId12"/>
    <p:sldId id="725" r:id="rId13"/>
    <p:sldId id="726" r:id="rId14"/>
    <p:sldId id="727" r:id="rId15"/>
    <p:sldId id="717" r:id="rId16"/>
    <p:sldId id="629" r:id="rId17"/>
    <p:sldId id="716" r:id="rId18"/>
    <p:sldId id="625" r:id="rId19"/>
    <p:sldId id="627" r:id="rId20"/>
    <p:sldId id="628" r:id="rId21"/>
    <p:sldId id="631" r:id="rId22"/>
    <p:sldId id="632" r:id="rId23"/>
    <p:sldId id="618" r:id="rId24"/>
    <p:sldId id="615" r:id="rId25"/>
    <p:sldId id="621" r:id="rId26"/>
    <p:sldId id="714" r:id="rId27"/>
    <p:sldId id="715" r:id="rId28"/>
    <p:sldId id="607" r:id="rId29"/>
    <p:sldId id="63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94" d="100"/>
          <a:sy n="94" d="100"/>
        </p:scale>
        <p:origin x="12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00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540016" y="2617790"/>
                <a:ext cx="909812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$MOVE</a:t>
                </a:r>
                <a:endParaRPr lang="ko-KR" altLang="en-US" sz="105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26ABEC-25A3-CF04-71D5-D461EA6DF910}"/>
                  </a:ext>
                </a:extLst>
              </p:cNvPr>
              <p:cNvSpPr/>
              <p:nvPr/>
            </p:nvSpPr>
            <p:spPr>
              <a:xfrm>
                <a:off x="4362508" y="3323081"/>
                <a:ext cx="1205129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$REMOVE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1949368" y="15767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689627" y="2211807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057829" y="1541988"/>
              <a:ext cx="282115" cy="12037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424640" y="1826312"/>
              <a:ext cx="524728" cy="10608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783F9656-C9A7-C930-5232-BF973732C9EE}"/>
                </a:ext>
              </a:extLst>
            </p:cNvPr>
            <p:cNvCxnSpPr>
              <a:cxnSpLocks/>
              <a:stCxn id="35" idx="4"/>
              <a:endCxn id="6" idx="2"/>
            </p:cNvCxnSpPr>
            <p:nvPr/>
          </p:nvCxnSpPr>
          <p:spPr>
            <a:xfrm rot="16200000" flipH="1">
              <a:off x="2574771" y="1829877"/>
              <a:ext cx="1516535" cy="20085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FA8707-1EEC-AB76-3742-2A203A972CE2}"/>
              </a:ext>
            </a:extLst>
          </p:cNvPr>
          <p:cNvSpPr/>
          <p:nvPr/>
        </p:nvSpPr>
        <p:spPr>
          <a:xfrm>
            <a:off x="9006839" y="2425694"/>
            <a:ext cx="1764035" cy="1444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38310</TotalTime>
  <Words>1128</Words>
  <Application>Microsoft Office PowerPoint</Application>
  <PresentationFormat>와이드스크린</PresentationFormat>
  <Paragraphs>385</Paragraphs>
  <Slides>29</Slides>
  <Notes>2</Notes>
  <HiddenSlides>27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신그래픽체</vt:lpstr>
      <vt:lpstr>현대하모니 M</vt:lpstr>
      <vt:lpstr>Arial</vt:lpstr>
      <vt:lpstr>Office 테마</vt:lpstr>
      <vt:lpstr>S11</vt:lpstr>
      <vt:lpstr>s</vt:lpstr>
      <vt:lpstr>S101</vt:lpstr>
      <vt:lpstr>S102</vt:lpstr>
      <vt:lpstr>S111</vt:lpstr>
      <vt:lpstr>S111</vt:lpstr>
      <vt:lpstr>S111</vt:lpstr>
      <vt:lpstr>TT</vt:lpstr>
      <vt:lpstr>컨베이어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1053</cp:revision>
  <cp:lastPrinted>2022-02-14T05:59:14Z</cp:lastPrinted>
  <dcterms:created xsi:type="dcterms:W3CDTF">2021-12-21T01:04:53Z</dcterms:created>
  <dcterms:modified xsi:type="dcterms:W3CDTF">2023-10-05T06:00:06Z</dcterms:modified>
</cp:coreProperties>
</file>