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6"/>
  </p:notesMasterIdLst>
  <p:handoutMasterIdLst>
    <p:handoutMasterId r:id="rId7"/>
  </p:handoutMasterIdLst>
  <p:sldIdLst>
    <p:sldId id="614" r:id="rId2"/>
    <p:sldId id="731" r:id="rId3"/>
    <p:sldId id="732" r:id="rId4"/>
    <p:sldId id="742" r:id="rId5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7" autoAdjust="0"/>
    <p:restoredTop sz="90000" autoAdjust="0"/>
  </p:normalViewPr>
  <p:slideViewPr>
    <p:cSldViewPr snapToGrid="0">
      <p:cViewPr>
        <p:scale>
          <a:sx n="100" d="100"/>
          <a:sy n="100" d="100"/>
        </p:scale>
        <p:origin x="99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2" d="100"/>
          <a:sy n="112" d="100"/>
        </p:scale>
        <p:origin x="788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05125BC-BF9B-48EB-9A63-D0029122E1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9E24C78-9FB8-DBF5-EE9C-EB33BC93F0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503887-5801-43A0-AEF9-041E8DDC2558}" type="datetimeFigureOut">
              <a:rPr lang="ko-KR" altLang="en-US" smtClean="0"/>
              <a:t>2023-10-05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E893D7-78AF-0933-A349-719C9DBAC0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F1E56F-1986-539B-7E0B-899ABF1FE8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B55BA9-7DFA-461B-8A5D-AEAD44AD834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01740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336A0E-57B1-4D4C-BD9B-2F72B5943464}" type="datetimeFigureOut">
              <a:rPr lang="ko-KR" altLang="en-US" smtClean="0"/>
              <a:t>2023-10-05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78587B-688C-4F1D-9D92-1BF3667CE9B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3832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800" b="1" i="0" u="none" strike="noStrike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8587B-688C-4F1D-9D92-1BF3667CE9B1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90444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8587B-688C-4F1D-9D92-1BF3667CE9B1}" type="slidenum">
              <a:rPr lang="ko-KR" altLang="en-US" smtClean="0"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383091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262B8A-560F-3E08-2614-72F244F64E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EDF9002-2B03-2E5F-017F-C802EA107F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39B03C-4865-8D41-D266-CAA73AB63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D12C7-0FF5-4972-A033-474EFFC79F40}" type="datetime1">
              <a:rPr lang="ko-KR" altLang="en-US" smtClean="0"/>
              <a:t>2023-10-05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30A782-69D6-2463-9BB7-ACDC30E34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5515CA-1EE8-EC26-4E6B-FFD4CBC40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9447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F3C985-A407-73A0-9239-CD4E5E3EE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FA9AB62-6970-B83B-2415-06E42FA820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36BC44-0775-835B-B766-76BB973A0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19FD4-B052-4F56-8FD8-EAFD078DEFB0}" type="datetime1">
              <a:rPr lang="ko-KR" altLang="en-US" smtClean="0"/>
              <a:t>2023-10-05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873467-D601-5B67-82BA-293BBF36F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0EC55E-A03C-FDF7-F3F7-1ED127CF6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2455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5083402-B580-1B23-B913-49DFC2DF19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C5654F2-06BC-6943-8800-863E5D8EF2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8BE483-CEC3-18F9-0300-D1C88BC3D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994B9-23A6-4B0A-A038-AC140E83DAA3}" type="datetime1">
              <a:rPr lang="ko-KR" altLang="en-US" smtClean="0"/>
              <a:t>2023-10-05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172493-D764-DCE0-BE0B-9E9D74E49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2B5A40-51ED-D385-5E7B-4ED045BF6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74207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787F91-233D-4B2B-9986-E1A96B9302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 dirty="0" err="1"/>
              <a:t>로보트</a:t>
            </a:r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BE87C05-54D6-424A-9237-A0B6A6658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1BBC2-B738-4C35-AEE5-660EB2DEB482}" type="datetime1">
              <a:rPr lang="ko-KR" altLang="en-US" smtClean="0"/>
              <a:t>2023-10-05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9F2979D-A76F-4F04-9CCB-7A1BEC9DA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C2563A4-B955-4144-BDAE-970D79ABB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r>
              <a:rPr lang="en-US" altLang="ko-KR" dirty="0"/>
              <a:t>/22</a:t>
            </a:r>
            <a:endParaRPr lang="ko-KR" altLang="en-US" dirty="0"/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24AE8B62-5D68-3EF4-4E5E-B522A0EB9A5A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26003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8" name="내용 개체 틀 3">
            <a:extLst>
              <a:ext uri="{FF2B5EF4-FFF2-40B4-BE49-F238E27FC236}">
                <a16:creationId xmlns:a16="http://schemas.microsoft.com/office/drawing/2014/main" id="{B0E9A421-4FA0-3EC9-B9E8-0AFE8264F1E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3425826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9" name="내용 개체 틀 3">
            <a:extLst>
              <a:ext uri="{FF2B5EF4-FFF2-40B4-BE49-F238E27FC236}">
                <a16:creationId xmlns:a16="http://schemas.microsoft.com/office/drawing/2014/main" id="{236D4E92-ACAD-A32B-5C52-1CC8FF1C4879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733800" y="2600324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작업완료</a:t>
            </a:r>
            <a:r>
              <a:rPr lang="en-US" altLang="ko-KR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RST</a:t>
            </a:r>
            <a:r>
              <a:rPr lang="en-US" altLang="ko-KR" sz="1200" dirty="0"/>
              <a:t> </a:t>
            </a:r>
            <a:endParaRPr lang="ko-KR" altLang="en-US" dirty="0">
              <a:ea typeface="현대하모니 M" panose="02020603020101020101"/>
            </a:endParaRPr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294C38E5-30C6-59D5-D1B3-4C2201B9A2E3}"/>
              </a:ext>
            </a:extLst>
          </p:cNvPr>
          <p:cNvCxnSpPr>
            <a:cxnSpLocks/>
            <a:stCxn id="9" idx="0"/>
            <a:endCxn id="28" idx="3"/>
          </p:cNvCxnSpPr>
          <p:nvPr userDrawn="1"/>
        </p:nvCxnSpPr>
        <p:spPr bwMode="auto">
          <a:xfrm rot="16200000" flipV="1">
            <a:off x="3517106" y="1373980"/>
            <a:ext cx="566738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2F574A77-2685-281E-91E0-B9DF41D9A4D0}"/>
              </a:ext>
            </a:extLst>
          </p:cNvPr>
          <p:cNvCxnSpPr>
            <a:cxnSpLocks/>
            <a:stCxn id="9" idx="2"/>
            <a:endCxn id="8" idx="3"/>
          </p:cNvCxnSpPr>
          <p:nvPr userDrawn="1"/>
        </p:nvCxnSpPr>
        <p:spPr bwMode="auto">
          <a:xfrm rot="5400000">
            <a:off x="3491705" y="2382044"/>
            <a:ext cx="617540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7034F318-CCDA-3C4D-07D2-1B7B82705342}"/>
              </a:ext>
            </a:extLst>
          </p:cNvPr>
          <p:cNvCxnSpPr>
            <a:cxnSpLocks/>
            <a:stCxn id="9" idx="1"/>
            <a:endCxn id="7" idx="3"/>
          </p:cNvCxnSpPr>
          <p:nvPr userDrawn="1"/>
        </p:nvCxnSpPr>
        <p:spPr bwMode="auto">
          <a:xfrm rot="10800000" flipV="1">
            <a:off x="2857500" y="2808286"/>
            <a:ext cx="876300" cy="1"/>
          </a:xfrm>
          <a:prstGeom prst="bentConnector3">
            <a:avLst>
              <a:gd name="adj1" fmla="val 50000"/>
            </a:avLst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내용 개체 틀 3">
            <a:extLst>
              <a:ext uri="{FF2B5EF4-FFF2-40B4-BE49-F238E27FC236}">
                <a16:creationId xmlns:a16="http://schemas.microsoft.com/office/drawing/2014/main" id="{D5FBDBD5-073B-E060-567C-200051B4CCB1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44164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4" name="내용 개체 틀 3">
            <a:extLst>
              <a:ext uri="{FF2B5EF4-FFF2-40B4-BE49-F238E27FC236}">
                <a16:creationId xmlns:a16="http://schemas.microsoft.com/office/drawing/2014/main" id="{D62825FA-A55D-0053-A719-2EB8313F2666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519906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5" name="내용 개체 틀 3">
            <a:extLst>
              <a:ext uri="{FF2B5EF4-FFF2-40B4-BE49-F238E27FC236}">
                <a16:creationId xmlns:a16="http://schemas.microsoft.com/office/drawing/2014/main" id="{13F8D8D6-1D75-42B3-B5DD-6E53A45B078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6" name="내용 개체 틀 3">
            <a:extLst>
              <a:ext uri="{FF2B5EF4-FFF2-40B4-BE49-F238E27FC236}">
                <a16:creationId xmlns:a16="http://schemas.microsoft.com/office/drawing/2014/main" id="{0855B097-599A-8DAF-A2E1-1897FDEDD81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7" name="내용 개체 틀 3">
            <a:extLst>
              <a:ext uri="{FF2B5EF4-FFF2-40B4-BE49-F238E27FC236}">
                <a16:creationId xmlns:a16="http://schemas.microsoft.com/office/drawing/2014/main" id="{E80395F6-94FB-48E2-7FDC-094BB56C195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8" name="내용 개체 틀 3">
            <a:extLst>
              <a:ext uri="{FF2B5EF4-FFF2-40B4-BE49-F238E27FC236}">
                <a16:creationId xmlns:a16="http://schemas.microsoft.com/office/drawing/2014/main" id="{B070C382-D912-E72B-B69C-F03465FC7D94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9" name="내용 개체 틀 3">
            <a:extLst>
              <a:ext uri="{FF2B5EF4-FFF2-40B4-BE49-F238E27FC236}">
                <a16:creationId xmlns:a16="http://schemas.microsoft.com/office/drawing/2014/main" id="{B6F832D3-FC92-8BD9-B504-CC951C66AF8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0" name="내용 개체 틀 3">
            <a:extLst>
              <a:ext uri="{FF2B5EF4-FFF2-40B4-BE49-F238E27FC236}">
                <a16:creationId xmlns:a16="http://schemas.microsoft.com/office/drawing/2014/main" id="{E367BB9C-2469-6D99-5CC0-88BFFA26AC45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1" name="내용 개체 틀 3">
            <a:extLst>
              <a:ext uri="{FF2B5EF4-FFF2-40B4-BE49-F238E27FC236}">
                <a16:creationId xmlns:a16="http://schemas.microsoft.com/office/drawing/2014/main" id="{B255C01F-1402-4E00-485F-0B47E6CA62A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2" name="내용 개체 틀 3">
            <a:extLst>
              <a:ext uri="{FF2B5EF4-FFF2-40B4-BE49-F238E27FC236}">
                <a16:creationId xmlns:a16="http://schemas.microsoft.com/office/drawing/2014/main" id="{098CC8C6-AF11-F65D-343D-534EBAB74C8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3" name="내용 개체 틀 3">
            <a:extLst>
              <a:ext uri="{FF2B5EF4-FFF2-40B4-BE49-F238E27FC236}">
                <a16:creationId xmlns:a16="http://schemas.microsoft.com/office/drawing/2014/main" id="{74B398D4-5163-2B51-25B5-46487D986A5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4" name="내용 개체 틀 3">
            <a:extLst>
              <a:ext uri="{FF2B5EF4-FFF2-40B4-BE49-F238E27FC236}">
                <a16:creationId xmlns:a16="http://schemas.microsoft.com/office/drawing/2014/main" id="{DBFBD4B9-C11A-3707-9B53-2EADA6F1F6B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8" name="내용 개체 틀 3">
            <a:extLst>
              <a:ext uri="{FF2B5EF4-FFF2-40B4-BE49-F238E27FC236}">
                <a16:creationId xmlns:a16="http://schemas.microsoft.com/office/drawing/2014/main" id="{29C7E0F9-38F2-86D6-625E-36E5BDD1EED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1825623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30" name="내용 개체 틀 3">
            <a:extLst>
              <a:ext uri="{FF2B5EF4-FFF2-40B4-BE49-F238E27FC236}">
                <a16:creationId xmlns:a16="http://schemas.microsoft.com/office/drawing/2014/main" id="{A367E18E-AE47-DA98-2E24-0D455CBD9B0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409950" y="446738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2[0,1]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31" name="슬라이드 번호 개체 틀 4">
            <a:extLst>
              <a:ext uri="{FF2B5EF4-FFF2-40B4-BE49-F238E27FC236}">
                <a16:creationId xmlns:a16="http://schemas.microsoft.com/office/drawing/2014/main" id="{DD5EB41F-5A55-724A-E237-EF140BFDF3B7}"/>
              </a:ext>
            </a:extLst>
          </p:cNvPr>
          <p:cNvSpPr txBox="1">
            <a:spLocks/>
          </p:cNvSpPr>
          <p:nvPr userDrawn="1"/>
        </p:nvSpPr>
        <p:spPr>
          <a:xfrm>
            <a:off x="8378190" y="5872478"/>
            <a:ext cx="2743200" cy="365125"/>
          </a:xfrm>
          <a:prstGeom prst="rect">
            <a:avLst/>
          </a:prstGeom>
          <a:ln>
            <a:solidFill>
              <a:schemeClr val="tx1"/>
            </a:solidFill>
            <a:prstDash val="sysDash"/>
          </a:ln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3471553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C591AA-AB70-CA3B-E28A-296ED5ADD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1E763D-30BE-384A-ABD5-92938FF1D0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A61385-AD39-0D77-9AE6-BD6F697A0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0DAB2-87CB-4028-B965-3AA710ADF2CB}" type="datetime1">
              <a:rPr lang="ko-KR" altLang="en-US" smtClean="0"/>
              <a:t>2023-10-05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CD5E2D-35EF-0BF9-BBA4-9FDEF8A37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6CD949-4722-13B2-AB61-0ECE41770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8331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91BA10-0198-D3E2-B739-9515B73F9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877D54-B9A4-1D28-EC91-C0CEC9DA15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6A10BE-0EEC-5266-222D-27635FC4A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A3D71-FEA8-477F-9D1E-EA860F411BC7}" type="datetime1">
              <a:rPr lang="ko-KR" altLang="en-US" smtClean="0"/>
              <a:t>2023-10-05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6D4849-E21C-F1EF-C210-FD8BCDE3A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47E1F7-FF8E-8832-D719-404357588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9091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3DDE44-00F0-4432-7AF6-C66A92849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BC65F0-C683-AED8-17C2-27B60CB81B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78CBC24-301B-947B-EF3C-74709402F9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ADAE64-14BE-45C7-C399-EA0E58EE3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E3EF4-7980-4C97-BA64-EC66995BB574}" type="datetime1">
              <a:rPr lang="ko-KR" altLang="en-US" smtClean="0"/>
              <a:t>2023-10-05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AA90955-C5A6-76A1-3366-17A8C535C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241629E-8F50-BF91-37A2-69FF8E233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7317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6349CF-DC35-C43C-1D73-836B041DD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C72CD12-F2F6-3AE5-3C46-5EAA4CCCA6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187E5C7-DB45-87F8-07F3-5C3740607C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4B6CBEF-72ED-EA6A-1D8D-1E26ECBE7E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3737686-9DC1-A281-CEDB-CD97FC8C27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0D091A1-12F0-3BFC-F07A-7E739128A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BC1D0-7D6B-4634-9D19-644040D74EAE}" type="datetime1">
              <a:rPr lang="ko-KR" altLang="en-US" smtClean="0"/>
              <a:t>2023-10-05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120B9EC-9C2D-B39D-A70C-94634D033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403D8B5-62C3-2B15-9CEF-AC8B79CD4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5866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28E11E-D738-E053-B5ED-A4F8485E7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43729BF-4864-5532-91FA-68D18179D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1BBC2-B738-4C35-AEE5-660EB2DEB482}" type="datetime1">
              <a:rPr lang="ko-KR" altLang="en-US" smtClean="0"/>
              <a:t>2023-10-05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50974AA-35D4-C939-0644-85FB8020F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F4636BB-B1A4-7B56-5720-E175550F3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r>
              <a:rPr lang="en-US" altLang="ko-KR" dirty="0"/>
              <a:t>/22</a:t>
            </a:r>
            <a:endParaRPr lang="ko-KR" altLang="en-US" dirty="0"/>
          </a:p>
        </p:txBody>
      </p:sp>
      <p:sp>
        <p:nvSpPr>
          <p:cNvPr id="6" name="내용 개체 틀 3">
            <a:extLst>
              <a:ext uri="{FF2B5EF4-FFF2-40B4-BE49-F238E27FC236}">
                <a16:creationId xmlns:a16="http://schemas.microsoft.com/office/drawing/2014/main" id="{154FC797-BC1E-CDEC-98FF-A9E0D93F820C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26003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A08735EC-9F54-2CA0-4BD8-FCE2522505F4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3425826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8" name="내용 개체 틀 3">
            <a:extLst>
              <a:ext uri="{FF2B5EF4-FFF2-40B4-BE49-F238E27FC236}">
                <a16:creationId xmlns:a16="http://schemas.microsoft.com/office/drawing/2014/main" id="{4005FAFD-E43E-8A43-511C-FEC78D76F5B8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733800" y="2600324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작업완료</a:t>
            </a:r>
            <a:r>
              <a:rPr lang="en-US" altLang="ko-KR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RST</a:t>
            </a:r>
            <a:r>
              <a:rPr lang="en-US" altLang="ko-KR" sz="1200" dirty="0"/>
              <a:t> </a:t>
            </a:r>
            <a:endParaRPr lang="ko-KR" altLang="en-US" dirty="0">
              <a:ea typeface="현대하모니 M" panose="02020603020101020101"/>
            </a:endParaRPr>
          </a:p>
        </p:txBody>
      </p: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F86962C1-A7AE-C7E4-2A61-144582172264}"/>
              </a:ext>
            </a:extLst>
          </p:cNvPr>
          <p:cNvCxnSpPr>
            <a:cxnSpLocks/>
            <a:stCxn id="9" idx="0"/>
            <a:endCxn id="28" idx="3"/>
          </p:cNvCxnSpPr>
          <p:nvPr userDrawn="1"/>
        </p:nvCxnSpPr>
        <p:spPr bwMode="auto">
          <a:xfrm rot="16200000" flipV="1">
            <a:off x="3517106" y="1373980"/>
            <a:ext cx="566738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8DCF7F3B-0190-D2EB-8719-BFCD59BD1994}"/>
              </a:ext>
            </a:extLst>
          </p:cNvPr>
          <p:cNvCxnSpPr>
            <a:cxnSpLocks/>
            <a:stCxn id="9" idx="2"/>
            <a:endCxn id="8" idx="3"/>
          </p:cNvCxnSpPr>
          <p:nvPr userDrawn="1"/>
        </p:nvCxnSpPr>
        <p:spPr bwMode="auto">
          <a:xfrm rot="5400000">
            <a:off x="3491705" y="2382044"/>
            <a:ext cx="617540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9B27001D-3485-A43E-F96D-AF1F01D815DD}"/>
              </a:ext>
            </a:extLst>
          </p:cNvPr>
          <p:cNvCxnSpPr>
            <a:cxnSpLocks/>
            <a:stCxn id="9" idx="1"/>
            <a:endCxn id="7" idx="3"/>
          </p:cNvCxnSpPr>
          <p:nvPr userDrawn="1"/>
        </p:nvCxnSpPr>
        <p:spPr bwMode="auto">
          <a:xfrm rot="10800000" flipV="1">
            <a:off x="2857500" y="2808286"/>
            <a:ext cx="876300" cy="1"/>
          </a:xfrm>
          <a:prstGeom prst="bentConnector3">
            <a:avLst>
              <a:gd name="adj1" fmla="val 50000"/>
            </a:avLst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" name="내용 개체 틀 3">
            <a:extLst>
              <a:ext uri="{FF2B5EF4-FFF2-40B4-BE49-F238E27FC236}">
                <a16:creationId xmlns:a16="http://schemas.microsoft.com/office/drawing/2014/main" id="{CCC07475-A0B6-94C8-F051-D42AEB82D0F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44164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3" name="내용 개체 틀 3">
            <a:extLst>
              <a:ext uri="{FF2B5EF4-FFF2-40B4-BE49-F238E27FC236}">
                <a16:creationId xmlns:a16="http://schemas.microsoft.com/office/drawing/2014/main" id="{01CD9C0F-D549-DA7B-3355-A1906B2E1AE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519906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4" name="내용 개체 틀 3">
            <a:extLst>
              <a:ext uri="{FF2B5EF4-FFF2-40B4-BE49-F238E27FC236}">
                <a16:creationId xmlns:a16="http://schemas.microsoft.com/office/drawing/2014/main" id="{27B64C55-A2F0-3262-301E-1A3529357757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5" name="내용 개체 틀 3">
            <a:extLst>
              <a:ext uri="{FF2B5EF4-FFF2-40B4-BE49-F238E27FC236}">
                <a16:creationId xmlns:a16="http://schemas.microsoft.com/office/drawing/2014/main" id="{AB36D1B7-8876-49C0-3B5D-D2F2B1E826A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6" name="내용 개체 틀 3">
            <a:extLst>
              <a:ext uri="{FF2B5EF4-FFF2-40B4-BE49-F238E27FC236}">
                <a16:creationId xmlns:a16="http://schemas.microsoft.com/office/drawing/2014/main" id="{FFDA3BC1-742D-25D7-0FA5-5306D90510E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7" name="내용 개체 틀 3">
            <a:extLst>
              <a:ext uri="{FF2B5EF4-FFF2-40B4-BE49-F238E27FC236}">
                <a16:creationId xmlns:a16="http://schemas.microsoft.com/office/drawing/2014/main" id="{B5CC3DF8-1D57-D0C9-1E53-90F2ECD2411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8" name="내용 개체 틀 3">
            <a:extLst>
              <a:ext uri="{FF2B5EF4-FFF2-40B4-BE49-F238E27FC236}">
                <a16:creationId xmlns:a16="http://schemas.microsoft.com/office/drawing/2014/main" id="{CA7A3934-B588-0966-2303-6004DD85489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9" name="내용 개체 틀 3">
            <a:extLst>
              <a:ext uri="{FF2B5EF4-FFF2-40B4-BE49-F238E27FC236}">
                <a16:creationId xmlns:a16="http://schemas.microsoft.com/office/drawing/2014/main" id="{519EE74E-3B97-0A78-86D5-5C3335DD2D24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0" name="내용 개체 틀 3">
            <a:extLst>
              <a:ext uri="{FF2B5EF4-FFF2-40B4-BE49-F238E27FC236}">
                <a16:creationId xmlns:a16="http://schemas.microsoft.com/office/drawing/2014/main" id="{9BE3B960-071C-829C-EC39-CED27310AE05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1" name="내용 개체 틀 3">
            <a:extLst>
              <a:ext uri="{FF2B5EF4-FFF2-40B4-BE49-F238E27FC236}">
                <a16:creationId xmlns:a16="http://schemas.microsoft.com/office/drawing/2014/main" id="{888C4657-370B-6A73-A9FB-E1179CF9F69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2" name="내용 개체 틀 3">
            <a:extLst>
              <a:ext uri="{FF2B5EF4-FFF2-40B4-BE49-F238E27FC236}">
                <a16:creationId xmlns:a16="http://schemas.microsoft.com/office/drawing/2014/main" id="{9A97E1AE-52BD-190A-B932-7C5A4866EDE9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3" name="내용 개체 틀 3">
            <a:extLst>
              <a:ext uri="{FF2B5EF4-FFF2-40B4-BE49-F238E27FC236}">
                <a16:creationId xmlns:a16="http://schemas.microsoft.com/office/drawing/2014/main" id="{CE514544-5D7A-ECEC-F729-1B68751C1F5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4" name="내용 개체 틀 3">
            <a:extLst>
              <a:ext uri="{FF2B5EF4-FFF2-40B4-BE49-F238E27FC236}">
                <a16:creationId xmlns:a16="http://schemas.microsoft.com/office/drawing/2014/main" id="{B91E0C83-A70E-B2D7-942A-A91D511EA68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1825623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5" name="내용 개체 틀 3">
            <a:extLst>
              <a:ext uri="{FF2B5EF4-FFF2-40B4-BE49-F238E27FC236}">
                <a16:creationId xmlns:a16="http://schemas.microsoft.com/office/drawing/2014/main" id="{939C044C-76EC-DF65-BC80-F733387472C5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409950" y="446738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2[0,1]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6" name="슬라이드 번호 개체 틀 4">
            <a:extLst>
              <a:ext uri="{FF2B5EF4-FFF2-40B4-BE49-F238E27FC236}">
                <a16:creationId xmlns:a16="http://schemas.microsoft.com/office/drawing/2014/main" id="{18C213A9-5893-EC82-CB12-8651F583B574}"/>
              </a:ext>
            </a:extLst>
          </p:cNvPr>
          <p:cNvSpPr txBox="1">
            <a:spLocks/>
          </p:cNvSpPr>
          <p:nvPr userDrawn="1"/>
        </p:nvSpPr>
        <p:spPr>
          <a:xfrm>
            <a:off x="8378190" y="5872478"/>
            <a:ext cx="2743200" cy="365125"/>
          </a:xfrm>
          <a:prstGeom prst="rect">
            <a:avLst/>
          </a:prstGeom>
          <a:ln>
            <a:solidFill>
              <a:schemeClr val="tx1"/>
            </a:solidFill>
            <a:prstDash val="sysDash"/>
          </a:ln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1608300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664982B-B372-D567-3E10-EE107230E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E9F93-7E77-4F36-B88C-A425F00C8D91}" type="datetime1">
              <a:rPr lang="ko-KR" altLang="en-US" smtClean="0"/>
              <a:t>2023-10-05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2D7100C-C148-83AE-ADF7-9B9C7847D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94E2E22-5EF8-C7CA-BE7F-67D7357DA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6712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1105A7-2378-8AAC-CFA4-E779B79CE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04D0CA-3E16-343D-F76A-97E1FBA4A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03A3796-9BB4-AEA3-2388-5748E0C9D4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A44B62-C566-9A4D-16D4-1AFEFD851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CCD0E-2A54-4016-BFFC-FEAABCDA6915}" type="datetime1">
              <a:rPr lang="ko-KR" altLang="en-US" smtClean="0"/>
              <a:t>2023-10-05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AA106EA-6EA4-58B4-AC53-ADB603DAD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72DC032-91F9-BB13-823E-6602B35F1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640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3A4C39-6FDD-60A8-7CF7-565A90706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2427EB3-8017-C44F-5F75-D45C6721B4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4B38596-CDA0-DBCA-F5F6-ED1CB14F68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FE62F13-203C-72C4-7AB8-5F61DA003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B0C4-64BA-4E4C-B5E6-A51EE3F6ED95}" type="datetime1">
              <a:rPr lang="ko-KR" altLang="en-US" smtClean="0"/>
              <a:t>2023-10-05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23F1B3E-FB63-4FD8-F950-8465EACB0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659E1C-F118-8677-70CF-D4957FDB1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062847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B9DF77D-673A-0BB2-50BA-20C87BBD1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C880C4-E180-F0CD-4B78-1ECE458EF2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7C7740-098C-3E22-E227-9CADB94A38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84B0C4-64BA-4E4C-B5E6-A51EE3F6ED95}" type="datetime1">
              <a:rPr lang="ko-KR" altLang="en-US" smtClean="0"/>
              <a:t>2023-10-05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AEFA97-77CC-AC39-7E77-5C03CE21CE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2BFA39-84C4-EC0D-3BC8-7F6583E292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060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54" r:id="rId12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6373DA-D594-D6CA-7490-0D25746354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test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BCD5CBE-FF14-72D9-95EB-D9C1184B5E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Dualsoft.com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4927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컨베이어</a:t>
            </a:r>
          </a:p>
        </p:txBody>
      </p:sp>
      <p:sp>
        <p:nvSpPr>
          <p:cNvPr id="8" name="사각형: 모서리가 접힌 도형 7">
            <a:extLst>
              <a:ext uri="{FF2B5EF4-FFF2-40B4-BE49-F238E27FC236}">
                <a16:creationId xmlns:a16="http://schemas.microsoft.com/office/drawing/2014/main" id="{DECEB7EB-A826-0362-64CB-9CFFD954EBFF}"/>
              </a:ext>
            </a:extLst>
          </p:cNvPr>
          <p:cNvSpPr/>
          <p:nvPr/>
        </p:nvSpPr>
        <p:spPr>
          <a:xfrm>
            <a:off x="9232276" y="4803028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[A]</a:t>
            </a:r>
            <a:endParaRPr lang="ko-KR" altLang="en-US" dirty="0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BEAE19A6-A56D-32BA-2597-7C1203FE8BCF}"/>
              </a:ext>
            </a:extLst>
          </p:cNvPr>
          <p:cNvGrpSpPr/>
          <p:nvPr/>
        </p:nvGrpSpPr>
        <p:grpSpPr>
          <a:xfrm>
            <a:off x="544072" y="1788039"/>
            <a:ext cx="2599178" cy="1640962"/>
            <a:chOff x="544072" y="1788038"/>
            <a:chExt cx="5282180" cy="2917639"/>
          </a:xfrm>
        </p:grpSpPr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50002DFC-06DB-5F32-EB21-2D6DF916CB2E}"/>
                </a:ext>
              </a:extLst>
            </p:cNvPr>
            <p:cNvSpPr/>
            <p:nvPr/>
          </p:nvSpPr>
          <p:spPr>
            <a:xfrm>
              <a:off x="544072" y="1788038"/>
              <a:ext cx="5282180" cy="29176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R1</a:t>
              </a:r>
              <a:endParaRPr lang="ko-KR" altLang="en-US" dirty="0"/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012DE983-D75D-B7F5-3F82-C437BB089E4F}"/>
                </a:ext>
              </a:extLst>
            </p:cNvPr>
            <p:cNvSpPr/>
            <p:nvPr/>
          </p:nvSpPr>
          <p:spPr>
            <a:xfrm>
              <a:off x="2076198" y="2310260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A $ADV</a:t>
              </a:r>
              <a:endParaRPr lang="ko-KR" altLang="en-US" sz="1050" dirty="0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91FE4B50-67C3-D5B9-E141-898FAF785C12}"/>
                </a:ext>
              </a:extLst>
            </p:cNvPr>
            <p:cNvSpPr/>
            <p:nvPr/>
          </p:nvSpPr>
          <p:spPr>
            <a:xfrm>
              <a:off x="4213608" y="3268354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A $RET</a:t>
              </a:r>
              <a:endParaRPr lang="ko-KR" altLang="en-US" sz="1050" dirty="0"/>
            </a:p>
          </p:txBody>
        </p:sp>
        <p:cxnSp>
          <p:nvCxnSpPr>
            <p:cNvPr id="11" name="연결선: 꺾임 10">
              <a:extLst>
                <a:ext uri="{FF2B5EF4-FFF2-40B4-BE49-F238E27FC236}">
                  <a16:creationId xmlns:a16="http://schemas.microsoft.com/office/drawing/2014/main" id="{0C3CBBDC-253E-C550-CA71-CA00A7C506C3}"/>
                </a:ext>
              </a:extLst>
            </p:cNvPr>
            <p:cNvCxnSpPr>
              <a:stCxn id="35" idx="6"/>
              <a:endCxn id="9" idx="1"/>
            </p:cNvCxnSpPr>
            <p:nvPr/>
          </p:nvCxnSpPr>
          <p:spPr>
            <a:xfrm>
              <a:off x="2834976" y="2559841"/>
              <a:ext cx="1489752" cy="781613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D4033ED8-DB69-EB84-C12C-AA23B4DD8B71}"/>
              </a:ext>
            </a:extLst>
          </p:cNvPr>
          <p:cNvSpPr/>
          <p:nvPr/>
        </p:nvSpPr>
        <p:spPr>
          <a:xfrm>
            <a:off x="9232276" y="1017270"/>
            <a:ext cx="1397624" cy="13255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R2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29778D7-5716-C9D3-5FFC-75BD2C11ADDE}"/>
              </a:ext>
            </a:extLst>
          </p:cNvPr>
          <p:cNvSpPr/>
          <p:nvPr/>
        </p:nvSpPr>
        <p:spPr>
          <a:xfrm>
            <a:off x="583649" y="3733923"/>
            <a:ext cx="2599178" cy="13255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R1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7A97C6F-16FC-A619-DC39-0AA60687E87C}"/>
              </a:ext>
            </a:extLst>
          </p:cNvPr>
          <p:cNvSpPr/>
          <p:nvPr/>
        </p:nvSpPr>
        <p:spPr>
          <a:xfrm>
            <a:off x="9416990" y="2735400"/>
            <a:ext cx="1397624" cy="13255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R2</a:t>
            </a:r>
            <a:endParaRPr lang="ko-KR" altLang="en-US" dirty="0"/>
          </a:p>
        </p:txBody>
      </p:sp>
      <p:cxnSp>
        <p:nvCxnSpPr>
          <p:cNvPr id="7" name="연결선: 꺾임 6">
            <a:extLst>
              <a:ext uri="{FF2B5EF4-FFF2-40B4-BE49-F238E27FC236}">
                <a16:creationId xmlns:a16="http://schemas.microsoft.com/office/drawing/2014/main" id="{B56B1BE5-DAAF-AFC5-4A33-8BE878464CD3}"/>
              </a:ext>
            </a:extLst>
          </p:cNvPr>
          <p:cNvCxnSpPr>
            <a:cxnSpLocks/>
            <a:stCxn id="94" idx="3"/>
            <a:endCxn id="3" idx="1"/>
          </p:cNvCxnSpPr>
          <p:nvPr/>
        </p:nvCxnSpPr>
        <p:spPr>
          <a:xfrm flipV="1">
            <a:off x="3143250" y="1680052"/>
            <a:ext cx="6089026" cy="92846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93DFC51F-B64C-6E8E-2165-6831D22990EC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3182827" y="3398182"/>
            <a:ext cx="6234163" cy="99852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931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</a:t>
            </a: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858C7CA-1672-0CCC-50F0-3696D1D240A7}"/>
              </a:ext>
            </a:extLst>
          </p:cNvPr>
          <p:cNvSpPr/>
          <p:nvPr/>
        </p:nvSpPr>
        <p:spPr>
          <a:xfrm>
            <a:off x="5978394" y="4380119"/>
            <a:ext cx="1098668" cy="9642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0ST</a:t>
            </a:r>
            <a:endParaRPr lang="ko-KR" altLang="en-US" dirty="0"/>
          </a:p>
        </p:txBody>
      </p: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08F6F2F1-3B90-5141-1472-0B16E8AAFA31}"/>
              </a:ext>
            </a:extLst>
          </p:cNvPr>
          <p:cNvCxnSpPr>
            <a:cxnSpLocks/>
            <a:stCxn id="17" idx="1"/>
            <a:endCxn id="26" idx="3"/>
          </p:cNvCxnSpPr>
          <p:nvPr/>
        </p:nvCxnSpPr>
        <p:spPr>
          <a:xfrm rot="10800000">
            <a:off x="2568706" y="4759798"/>
            <a:ext cx="3409688" cy="102455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사각형: 모서리가 접힌 도형 19">
            <a:extLst>
              <a:ext uri="{FF2B5EF4-FFF2-40B4-BE49-F238E27FC236}">
                <a16:creationId xmlns:a16="http://schemas.microsoft.com/office/drawing/2014/main" id="{E7BDC046-3041-F8FD-0450-49081391A688}"/>
              </a:ext>
            </a:extLst>
          </p:cNvPr>
          <p:cNvSpPr/>
          <p:nvPr/>
        </p:nvSpPr>
        <p:spPr>
          <a:xfrm>
            <a:off x="9232276" y="4803028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[A]</a:t>
            </a:r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95CE6EE-DF87-A38F-0D33-E7DF367C4F56}"/>
              </a:ext>
            </a:extLst>
          </p:cNvPr>
          <p:cNvSpPr/>
          <p:nvPr/>
        </p:nvSpPr>
        <p:spPr>
          <a:xfrm>
            <a:off x="1021987" y="1625560"/>
            <a:ext cx="1546719" cy="964266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S1</a:t>
            </a:r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AE26988-4EF8-5C80-1A53-A28AADCCD2CD}"/>
              </a:ext>
            </a:extLst>
          </p:cNvPr>
          <p:cNvSpPr/>
          <p:nvPr/>
        </p:nvSpPr>
        <p:spPr>
          <a:xfrm>
            <a:off x="1015636" y="2970274"/>
            <a:ext cx="1546719" cy="964266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T33</a:t>
            </a:r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BE33DFC-030B-5BEF-5E1A-8F32D4964669}"/>
              </a:ext>
            </a:extLst>
          </p:cNvPr>
          <p:cNvSpPr/>
          <p:nvPr/>
        </p:nvSpPr>
        <p:spPr>
          <a:xfrm>
            <a:off x="1021987" y="4277664"/>
            <a:ext cx="1546719" cy="964266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S2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2E3F82E-CFAD-88C9-7D27-B542C81CCEC0}"/>
              </a:ext>
            </a:extLst>
          </p:cNvPr>
          <p:cNvSpPr/>
          <p:nvPr/>
        </p:nvSpPr>
        <p:spPr>
          <a:xfrm>
            <a:off x="1015635" y="5659703"/>
            <a:ext cx="1546719" cy="964266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T33</a:t>
            </a:r>
            <a:endParaRPr lang="ko-KR" altLang="en-US" dirty="0"/>
          </a:p>
        </p:txBody>
      </p:sp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id="{26B5A67C-0259-CE59-104E-DF079B345050}"/>
              </a:ext>
            </a:extLst>
          </p:cNvPr>
          <p:cNvCxnSpPr>
            <a:stCxn id="21" idx="2"/>
            <a:endCxn id="24" idx="0"/>
          </p:cNvCxnSpPr>
          <p:nvPr/>
        </p:nvCxnSpPr>
        <p:spPr>
          <a:xfrm rot="5400000">
            <a:off x="1601948" y="2776875"/>
            <a:ext cx="380448" cy="6351"/>
          </a:xfrm>
          <a:prstGeom prst="bentConnector3">
            <a:avLst/>
          </a:prstGeom>
          <a:ln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연결선: 꺾임 38">
            <a:extLst>
              <a:ext uri="{FF2B5EF4-FFF2-40B4-BE49-F238E27FC236}">
                <a16:creationId xmlns:a16="http://schemas.microsoft.com/office/drawing/2014/main" id="{A4B6BC2D-B85A-00AD-4E3E-CB25671760B5}"/>
              </a:ext>
            </a:extLst>
          </p:cNvPr>
          <p:cNvCxnSpPr>
            <a:cxnSpLocks/>
            <a:stCxn id="26" idx="2"/>
            <a:endCxn id="11" idx="0"/>
          </p:cNvCxnSpPr>
          <p:nvPr/>
        </p:nvCxnSpPr>
        <p:spPr>
          <a:xfrm rot="5400000">
            <a:off x="1583285" y="5447640"/>
            <a:ext cx="417773" cy="6352"/>
          </a:xfrm>
          <a:prstGeom prst="bentConnector3">
            <a:avLst>
              <a:gd name="adj1" fmla="val 50000"/>
            </a:avLst>
          </a:prstGeom>
          <a:ln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2543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제목 67">
            <a:extLst>
              <a:ext uri="{FF2B5EF4-FFF2-40B4-BE49-F238E27FC236}">
                <a16:creationId xmlns:a16="http://schemas.microsoft.com/office/drawing/2014/main" id="{47C41D58-92C9-3126-4B6F-146E9CA82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840" y="90805"/>
            <a:ext cx="731520" cy="473075"/>
          </a:xfrm>
        </p:spPr>
        <p:txBody>
          <a:bodyPr>
            <a:normAutofit/>
          </a:bodyPr>
          <a:lstStyle/>
          <a:p>
            <a:r>
              <a:rPr lang="en-US" altLang="ko-KR" sz="1800" dirty="0"/>
              <a:t>F1</a:t>
            </a:r>
            <a:endParaRPr lang="ko-KR" altLang="en-US" sz="1800" dirty="0"/>
          </a:p>
        </p:txBody>
      </p:sp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1568F3AA-5648-D79C-7928-E34E1AF3083B}"/>
              </a:ext>
            </a:extLst>
          </p:cNvPr>
          <p:cNvCxnSpPr>
            <a:cxnSpLocks/>
            <a:stCxn id="63" idx="2"/>
            <a:endCxn id="47" idx="3"/>
          </p:cNvCxnSpPr>
          <p:nvPr/>
        </p:nvCxnSpPr>
        <p:spPr>
          <a:xfrm rot="5400000">
            <a:off x="7499023" y="1560725"/>
            <a:ext cx="468891" cy="2339424"/>
          </a:xfrm>
          <a:prstGeom prst="bentConnector2">
            <a:avLst/>
          </a:prstGeom>
          <a:ln w="381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연결선: 꺾임 1">
            <a:extLst>
              <a:ext uri="{FF2B5EF4-FFF2-40B4-BE49-F238E27FC236}">
                <a16:creationId xmlns:a16="http://schemas.microsoft.com/office/drawing/2014/main" id="{907163F7-2ED1-3990-20EB-23A75CBEB427}"/>
              </a:ext>
            </a:extLst>
          </p:cNvPr>
          <p:cNvCxnSpPr>
            <a:cxnSpLocks/>
            <a:stCxn id="49" idx="1"/>
            <a:endCxn id="63" idx="1"/>
          </p:cNvCxnSpPr>
          <p:nvPr/>
        </p:nvCxnSpPr>
        <p:spPr>
          <a:xfrm rot="10800000" flipH="1">
            <a:off x="1409392" y="1403026"/>
            <a:ext cx="6382278" cy="3319991"/>
          </a:xfrm>
          <a:prstGeom prst="bentConnector3">
            <a:avLst>
              <a:gd name="adj1" fmla="val -3582"/>
            </a:avLst>
          </a:prstGeom>
          <a:ln w="381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연결선: 꺾임 43">
            <a:extLst>
              <a:ext uri="{FF2B5EF4-FFF2-40B4-BE49-F238E27FC236}">
                <a16:creationId xmlns:a16="http://schemas.microsoft.com/office/drawing/2014/main" id="{EF2D0DB7-0E21-82DB-DB77-A29AE7AA45FF}"/>
              </a:ext>
            </a:extLst>
          </p:cNvPr>
          <p:cNvCxnSpPr>
            <a:cxnSpLocks/>
            <a:stCxn id="47" idx="2"/>
            <a:endCxn id="49" idx="3"/>
          </p:cNvCxnSpPr>
          <p:nvPr/>
        </p:nvCxnSpPr>
        <p:spPr>
          <a:xfrm rot="5400000">
            <a:off x="4123775" y="3503407"/>
            <a:ext cx="1486655" cy="952562"/>
          </a:xfrm>
          <a:prstGeom prst="bentConnector2">
            <a:avLst/>
          </a:prstGeom>
          <a:ln w="381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5CD706EE-A811-7E94-1C53-FE02FC90B5E1}"/>
              </a:ext>
            </a:extLst>
          </p:cNvPr>
          <p:cNvSpPr/>
          <p:nvPr/>
        </p:nvSpPr>
        <p:spPr>
          <a:xfrm>
            <a:off x="9117529" y="4246335"/>
            <a:ext cx="2201610" cy="47668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0IN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1A196384-CA46-1B38-A59F-C432D7F842BF}"/>
              </a:ext>
            </a:extLst>
          </p:cNvPr>
          <p:cNvSpPr/>
          <p:nvPr/>
        </p:nvSpPr>
        <p:spPr>
          <a:xfrm>
            <a:off x="9775602" y="5493625"/>
            <a:ext cx="2156759" cy="47668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A1Work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13725297-935D-31DE-D69F-03A1FFAB1816}"/>
              </a:ext>
            </a:extLst>
          </p:cNvPr>
          <p:cNvSpPr/>
          <p:nvPr/>
        </p:nvSpPr>
        <p:spPr>
          <a:xfrm>
            <a:off x="6370100" y="6196552"/>
            <a:ext cx="2201610" cy="4766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5OUT PASS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cxnSp>
        <p:nvCxnSpPr>
          <p:cNvPr id="107" name="연결선: 꺾임 106">
            <a:extLst>
              <a:ext uri="{FF2B5EF4-FFF2-40B4-BE49-F238E27FC236}">
                <a16:creationId xmlns:a16="http://schemas.microsoft.com/office/drawing/2014/main" id="{2FC9BF65-AC2A-49A2-3F2B-45F2356F637E}"/>
              </a:ext>
            </a:extLst>
          </p:cNvPr>
          <p:cNvCxnSpPr>
            <a:cxnSpLocks/>
            <a:stCxn id="87" idx="2"/>
            <a:endCxn id="89" idx="3"/>
          </p:cNvCxnSpPr>
          <p:nvPr/>
        </p:nvCxnSpPr>
        <p:spPr>
          <a:xfrm rot="5400000">
            <a:off x="9480553" y="5061462"/>
            <a:ext cx="464587" cy="2282272"/>
          </a:xfrm>
          <a:prstGeom prst="bentConnector2">
            <a:avLst/>
          </a:prstGeom>
          <a:ln w="381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연결선: 꺾임 144">
            <a:extLst>
              <a:ext uri="{FF2B5EF4-FFF2-40B4-BE49-F238E27FC236}">
                <a16:creationId xmlns:a16="http://schemas.microsoft.com/office/drawing/2014/main" id="{A0CD1DFB-3561-0603-F882-B9FF65485E65}"/>
              </a:ext>
            </a:extLst>
          </p:cNvPr>
          <p:cNvCxnSpPr>
            <a:cxnSpLocks/>
            <a:stCxn id="89" idx="1"/>
            <a:endCxn id="51" idx="1"/>
          </p:cNvCxnSpPr>
          <p:nvPr/>
        </p:nvCxnSpPr>
        <p:spPr>
          <a:xfrm rot="10800000" flipH="1">
            <a:off x="6370099" y="4484676"/>
            <a:ext cx="2747429" cy="1950217"/>
          </a:xfrm>
          <a:prstGeom prst="bentConnector3">
            <a:avLst>
              <a:gd name="adj1" fmla="val -8321"/>
            </a:avLst>
          </a:prstGeom>
          <a:ln w="381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연결선: 꺾임 161">
            <a:extLst>
              <a:ext uri="{FF2B5EF4-FFF2-40B4-BE49-F238E27FC236}">
                <a16:creationId xmlns:a16="http://schemas.microsoft.com/office/drawing/2014/main" id="{C18632F3-59B9-F902-53A6-6CCB371847CE}"/>
              </a:ext>
            </a:extLst>
          </p:cNvPr>
          <p:cNvCxnSpPr>
            <a:cxnSpLocks/>
            <a:stCxn id="4" idx="3"/>
            <a:endCxn id="89" idx="3"/>
          </p:cNvCxnSpPr>
          <p:nvPr/>
        </p:nvCxnSpPr>
        <p:spPr>
          <a:xfrm flipH="1">
            <a:off x="8571710" y="5482914"/>
            <a:ext cx="613222" cy="951978"/>
          </a:xfrm>
          <a:prstGeom prst="bentConnector3">
            <a:avLst>
              <a:gd name="adj1" fmla="val -37279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694B9EA1-0081-D8F9-24FF-5A830DCA52AA}"/>
              </a:ext>
            </a:extLst>
          </p:cNvPr>
          <p:cNvSpPr/>
          <p:nvPr/>
        </p:nvSpPr>
        <p:spPr>
          <a:xfrm>
            <a:off x="7028173" y="5244574"/>
            <a:ext cx="2156759" cy="47668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PART_NONE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4796180-F926-08DE-2501-A7BBA36E51CF}"/>
              </a:ext>
            </a:extLst>
          </p:cNvPr>
          <p:cNvSpPr/>
          <p:nvPr/>
        </p:nvSpPr>
        <p:spPr>
          <a:xfrm>
            <a:off x="2968365" y="5901161"/>
            <a:ext cx="2156759" cy="47668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PART_ON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1E337306-0325-F4B6-5040-CF9AD35DC3BB}"/>
              </a:ext>
            </a:extLst>
          </p:cNvPr>
          <p:cNvCxnSpPr>
            <a:cxnSpLocks/>
            <a:stCxn id="8" idx="3"/>
            <a:endCxn id="49" idx="3"/>
          </p:cNvCxnSpPr>
          <p:nvPr/>
        </p:nvCxnSpPr>
        <p:spPr>
          <a:xfrm flipH="1" flipV="1">
            <a:off x="4390821" y="4723016"/>
            <a:ext cx="734303" cy="1416485"/>
          </a:xfrm>
          <a:prstGeom prst="bentConnector3">
            <a:avLst>
              <a:gd name="adj1" fmla="val -31132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300FA230-197D-1CFD-796F-3CC8CC8A0328}"/>
              </a:ext>
            </a:extLst>
          </p:cNvPr>
          <p:cNvSpPr/>
          <p:nvPr/>
        </p:nvSpPr>
        <p:spPr>
          <a:xfrm>
            <a:off x="4123010" y="2693405"/>
            <a:ext cx="2440746" cy="542956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A1Work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E4ED8D45-B95A-2D53-5894-EA36F385BBF1}"/>
              </a:ext>
            </a:extLst>
          </p:cNvPr>
          <p:cNvSpPr/>
          <p:nvPr/>
        </p:nvSpPr>
        <p:spPr>
          <a:xfrm>
            <a:off x="1409392" y="4323500"/>
            <a:ext cx="2981429" cy="79903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5OUT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2F937871-ECB5-D22C-D176-C12CEBA28898}"/>
              </a:ext>
            </a:extLst>
          </p:cNvPr>
          <p:cNvSpPr/>
          <p:nvPr/>
        </p:nvSpPr>
        <p:spPr>
          <a:xfrm>
            <a:off x="7791670" y="310057"/>
            <a:ext cx="2223020" cy="2185935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0IN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77914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38377</TotalTime>
  <Words>53</Words>
  <Application>Microsoft Office PowerPoint</Application>
  <PresentationFormat>와이드스크린</PresentationFormat>
  <Paragraphs>30</Paragraphs>
  <Slides>4</Slides>
  <Notes>2</Notes>
  <HiddenSlides>2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맑은 고딕</vt:lpstr>
      <vt:lpstr>신그래픽체</vt:lpstr>
      <vt:lpstr>현대하모니 M</vt:lpstr>
      <vt:lpstr>Arial</vt:lpstr>
      <vt:lpstr>Office 테마</vt:lpstr>
      <vt:lpstr>test</vt:lpstr>
      <vt:lpstr>컨베이어</vt:lpstr>
      <vt:lpstr>F</vt:lpstr>
      <vt:lpstr>F1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 승훈</dc:creator>
  <cp:lastModifiedBy>안 승훈</cp:lastModifiedBy>
  <cp:revision>1091</cp:revision>
  <cp:lastPrinted>2022-02-14T05:59:14Z</cp:lastPrinted>
  <dcterms:created xsi:type="dcterms:W3CDTF">2021-12-21T01:04:53Z</dcterms:created>
  <dcterms:modified xsi:type="dcterms:W3CDTF">2023-10-05T02:38:49Z</dcterms:modified>
</cp:coreProperties>
</file>