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8" r:id="rId2"/>
    <p:sldId id="52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>
            <p14:sldId id="528"/>
          </p14:sldIdLst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81A9B-399D-5839-FE7A-6E4C4F1DA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CV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8A2276-1C11-8FEE-797C-BEE6A7286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30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848764-6446-D4B4-2D5B-E7B521C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E0324BE-EAD9-2E5D-7948-E67E8B392313}"/>
              </a:ext>
            </a:extLst>
          </p:cNvPr>
          <p:cNvSpPr/>
          <p:nvPr/>
        </p:nvSpPr>
        <p:spPr>
          <a:xfrm>
            <a:off x="253376" y="104588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MOVE</a:t>
            </a:r>
          </a:p>
          <a:p>
            <a:pPr algn="ctr"/>
            <a:r>
              <a:rPr lang="en-US" altLang="ko-KR" sz="1100" dirty="0"/>
              <a:t>[MOVE~ MOVE]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6B09448-D5AE-4855-7352-C665D9C6CBCE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7E71F807-4080-F13D-F343-658031E6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9803F8-2C99-A339-936B-7BCFC28FC1A1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F4D723-CBE7-3925-B631-A256BB593DE6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AE9F58-88A2-2293-83DC-8789E93AC1F9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E49B04-914C-3F39-E0C0-F01ADEECCFFD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BAE4FF5-FA84-059B-339F-99E8CF030A94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5C0B34-CFF0-5B0B-08CE-7B97E58E0420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DF2A4C-E15E-6CBC-6EB8-2EF43E465FA9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1EE76B-9D9E-ECAB-0305-789211E80BAC}"/>
              </a:ext>
            </a:extLst>
          </p:cNvPr>
          <p:cNvSpPr/>
          <p:nvPr/>
        </p:nvSpPr>
        <p:spPr>
          <a:xfrm>
            <a:off x="3805694" y="4955796"/>
            <a:ext cx="1476709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781ECE-D49C-54B2-91DB-E036B122381E}"/>
              </a:ext>
            </a:extLst>
          </p:cNvPr>
          <p:cNvSpPr/>
          <p:nvPr/>
        </p:nvSpPr>
        <p:spPr>
          <a:xfrm>
            <a:off x="5282403" y="2139735"/>
            <a:ext cx="1444314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REMOVE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FD3CD27-C1FA-663C-5701-AD7B491C624A}"/>
              </a:ext>
            </a:extLst>
          </p:cNvPr>
          <p:cNvSpPr/>
          <p:nvPr/>
        </p:nvSpPr>
        <p:spPr>
          <a:xfrm>
            <a:off x="253376" y="1539648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REMOVE</a:t>
            </a:r>
          </a:p>
          <a:p>
            <a:pPr algn="ctr"/>
            <a:r>
              <a:rPr lang="en-US" altLang="ko-KR" sz="1100" dirty="0"/>
              <a:t>[REMOVE ~ REMOVE]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37FB53-6288-1662-A940-1B5A6F038CB9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4544049" y="2732204"/>
            <a:ext cx="1460511" cy="2223592"/>
          </a:xfrm>
          <a:prstGeom prst="straightConnector1">
            <a:avLst/>
          </a:prstGeom>
          <a:ln w="38100" cmpd="dbl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2580</TotalTime>
  <Words>29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명언</vt:lpstr>
      <vt:lpstr>CV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190</cp:revision>
  <dcterms:created xsi:type="dcterms:W3CDTF">2022-04-27T02:13:37Z</dcterms:created>
  <dcterms:modified xsi:type="dcterms:W3CDTF">2023-10-13T07:01:26Z</dcterms:modified>
</cp:coreProperties>
</file>