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LOAD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UNLOAD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Handling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609</cp:revision>
  <cp:lastPrinted>2022-02-14T05:59:14Z</cp:lastPrinted>
  <dcterms:created xsi:type="dcterms:W3CDTF">2021-12-21T01:04:53Z</dcterms:created>
  <dcterms:modified xsi:type="dcterms:W3CDTF">2023-10-04T07:34:11Z</dcterms:modified>
</cp:coreProperties>
</file>