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tester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9670211" y="237692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Func1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R1~R2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9670211" y="326989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Func2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[~R2]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717985" y="4054415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7246188" y="306237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25675</TotalTime>
  <Words>18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tester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623</cp:revision>
  <cp:lastPrinted>2022-02-14T05:59:14Z</cp:lastPrinted>
  <dcterms:created xsi:type="dcterms:W3CDTF">2021-12-21T01:04:53Z</dcterms:created>
  <dcterms:modified xsi:type="dcterms:W3CDTF">2023-10-04T07:40:09Z</dcterms:modified>
</cp:coreProperties>
</file>