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10"/>
  </p:notesMasterIdLst>
  <p:handoutMasterIdLst>
    <p:handoutMasterId r:id="rId11"/>
  </p:handoutMasterIdLst>
  <p:sldIdLst>
    <p:sldId id="741" r:id="rId2"/>
    <p:sldId id="754" r:id="rId3"/>
    <p:sldId id="755" r:id="rId4"/>
    <p:sldId id="746" r:id="rId5"/>
    <p:sldId id="747" r:id="rId6"/>
    <p:sldId id="751" r:id="rId7"/>
    <p:sldId id="752" r:id="rId8"/>
    <p:sldId id="753" r:id="rId9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51" autoAdjust="0"/>
    <p:restoredTop sz="96353" autoAdjust="0"/>
  </p:normalViewPr>
  <p:slideViewPr>
    <p:cSldViewPr snapToGrid="0">
      <p:cViewPr>
        <p:scale>
          <a:sx n="75" d="100"/>
          <a:sy n="75" d="100"/>
        </p:scale>
        <p:origin x="1962" y="9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2" d="100"/>
          <a:sy n="112" d="100"/>
        </p:scale>
        <p:origin x="788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05125BC-BF9B-48EB-9A63-D0029122E1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E24C78-9FB8-DBF5-EE9C-EB33BC93F0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503887-5801-43A0-AEF9-041E8DDC2558}" type="datetimeFigureOut">
              <a:rPr lang="ko-KR" altLang="en-US" smtClean="0"/>
              <a:t>2023-10-19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E893D7-78AF-0933-A349-719C9DBAC0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F1E56F-1986-539B-7E0B-899ABF1FE8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55BA9-7DFA-461B-8A5D-AEAD44AD834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01740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36A0E-57B1-4D4C-BD9B-2F72B5943464}" type="datetimeFigureOut">
              <a:rPr lang="ko-KR" altLang="en-US" smtClean="0"/>
              <a:t>2023-10-19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8587B-688C-4F1D-9D92-1BF3667CE9B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3832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8587B-688C-4F1D-9D92-1BF3667CE9B1}" type="slidenum">
              <a:rPr lang="ko-KR" altLang="en-US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336248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8587B-688C-4F1D-9D92-1BF3667CE9B1}" type="slidenum">
              <a:rPr lang="ko-KR" altLang="en-US" smtClean="0"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51847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8587B-688C-4F1D-9D92-1BF3667CE9B1}" type="slidenum">
              <a:rPr lang="ko-KR" altLang="en-US" smtClean="0"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67008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8587B-688C-4F1D-9D92-1BF3667CE9B1}" type="slidenum">
              <a:rPr lang="ko-KR" altLang="en-US" smtClean="0"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76482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8587B-688C-4F1D-9D92-1BF3667CE9B1}" type="slidenum">
              <a:rPr lang="ko-KR" altLang="en-US" smtClean="0"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98536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8587B-688C-4F1D-9D92-1BF3667CE9B1}" type="slidenum">
              <a:rPr lang="ko-KR" altLang="en-US" smtClean="0"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39632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262B8A-560F-3E08-2614-72F244F64E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EDF9002-2B03-2E5F-017F-C802EA107F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39B03C-4865-8D41-D266-CAA73AB63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D12C7-0FF5-4972-A033-474EFFC79F40}" type="datetime1">
              <a:rPr lang="ko-KR" altLang="en-US" smtClean="0"/>
              <a:t>2023-10-19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30A782-69D6-2463-9BB7-ACDC30E34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5515CA-1EE8-EC26-4E6B-FFD4CBC40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9447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F3C985-A407-73A0-9239-CD4E5E3EE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FA9AB62-6970-B83B-2415-06E42FA820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36BC44-0775-835B-B766-76BB973A0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19FD4-B052-4F56-8FD8-EAFD078DEFB0}" type="datetime1">
              <a:rPr lang="ko-KR" altLang="en-US" smtClean="0"/>
              <a:t>2023-10-19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873467-D601-5B67-82BA-293BBF36F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0EC55E-A03C-FDF7-F3F7-1ED127CF6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2455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5083402-B580-1B23-B913-49DFC2DF19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C5654F2-06BC-6943-8800-863E5D8EF2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8BE483-CEC3-18F9-0300-D1C88BC3D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994B9-23A6-4B0A-A038-AC140E83DAA3}" type="datetime1">
              <a:rPr lang="ko-KR" altLang="en-US" smtClean="0"/>
              <a:t>2023-10-19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172493-D764-DCE0-BE0B-9E9D74E49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2B5A40-51ED-D385-5E7B-4ED045BF6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74207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787F91-233D-4B2B-9986-E1A96B9302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 dirty="0" err="1"/>
              <a:t>로보트</a:t>
            </a:r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BE87C05-54D6-424A-9237-A0B6A6658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1BBC2-B738-4C35-AEE5-660EB2DEB482}" type="datetime1">
              <a:rPr lang="ko-KR" altLang="en-US" smtClean="0"/>
              <a:t>2023-10-19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9F2979D-A76F-4F04-9CCB-7A1BEC9DA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C2563A4-B955-4144-BDAE-970D79ABB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r>
              <a:rPr lang="en-US" altLang="ko-KR" dirty="0"/>
              <a:t>/22</a:t>
            </a:r>
            <a:endParaRPr lang="ko-KR" altLang="en-US" dirty="0"/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24AE8B62-5D68-3EF4-4E5E-B522A0EB9A5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26003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8" name="내용 개체 틀 3">
            <a:extLst>
              <a:ext uri="{FF2B5EF4-FFF2-40B4-BE49-F238E27FC236}">
                <a16:creationId xmlns:a16="http://schemas.microsoft.com/office/drawing/2014/main" id="{B0E9A421-4FA0-3EC9-B9E8-0AFE8264F1E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3425826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9" name="내용 개체 틀 3">
            <a:extLst>
              <a:ext uri="{FF2B5EF4-FFF2-40B4-BE49-F238E27FC236}">
                <a16:creationId xmlns:a16="http://schemas.microsoft.com/office/drawing/2014/main" id="{236D4E92-ACAD-A32B-5C52-1CC8FF1C4879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733800" y="2600324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작업완료</a:t>
            </a:r>
            <a:r>
              <a:rPr lang="en-US" altLang="ko-KR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RST</a:t>
            </a:r>
            <a:r>
              <a:rPr lang="en-US" altLang="ko-KR" sz="1200" dirty="0"/>
              <a:t> </a:t>
            </a:r>
            <a:endParaRPr lang="ko-KR" altLang="en-US" dirty="0">
              <a:ea typeface="현대하모니 M" panose="02020603020101020101"/>
            </a:endParaRP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294C38E5-30C6-59D5-D1B3-4C2201B9A2E3}"/>
              </a:ext>
            </a:extLst>
          </p:cNvPr>
          <p:cNvCxnSpPr>
            <a:cxnSpLocks/>
            <a:stCxn id="9" idx="0"/>
            <a:endCxn id="28" idx="3"/>
          </p:cNvCxnSpPr>
          <p:nvPr userDrawn="1"/>
        </p:nvCxnSpPr>
        <p:spPr bwMode="auto">
          <a:xfrm rot="16200000" flipV="1">
            <a:off x="3517106" y="1373980"/>
            <a:ext cx="566738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2F574A77-2685-281E-91E0-B9DF41D9A4D0}"/>
              </a:ext>
            </a:extLst>
          </p:cNvPr>
          <p:cNvCxnSpPr>
            <a:cxnSpLocks/>
            <a:stCxn id="9" idx="2"/>
            <a:endCxn id="8" idx="3"/>
          </p:cNvCxnSpPr>
          <p:nvPr userDrawn="1"/>
        </p:nvCxnSpPr>
        <p:spPr bwMode="auto">
          <a:xfrm rot="5400000">
            <a:off x="3491705" y="2382044"/>
            <a:ext cx="617540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7034F318-CCDA-3C4D-07D2-1B7B82705342}"/>
              </a:ext>
            </a:extLst>
          </p:cNvPr>
          <p:cNvCxnSpPr>
            <a:cxnSpLocks/>
            <a:stCxn id="9" idx="1"/>
            <a:endCxn id="7" idx="3"/>
          </p:cNvCxnSpPr>
          <p:nvPr userDrawn="1"/>
        </p:nvCxnSpPr>
        <p:spPr bwMode="auto">
          <a:xfrm rot="10800000" flipV="1">
            <a:off x="2857500" y="2808286"/>
            <a:ext cx="876300" cy="1"/>
          </a:xfrm>
          <a:prstGeom prst="bentConnector3">
            <a:avLst>
              <a:gd name="adj1" fmla="val 50000"/>
            </a:avLst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내용 개체 틀 3">
            <a:extLst>
              <a:ext uri="{FF2B5EF4-FFF2-40B4-BE49-F238E27FC236}">
                <a16:creationId xmlns:a16="http://schemas.microsoft.com/office/drawing/2014/main" id="{D5FBDBD5-073B-E060-567C-200051B4CCB1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44164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4" name="내용 개체 틀 3">
            <a:extLst>
              <a:ext uri="{FF2B5EF4-FFF2-40B4-BE49-F238E27FC236}">
                <a16:creationId xmlns:a16="http://schemas.microsoft.com/office/drawing/2014/main" id="{D62825FA-A55D-0053-A719-2EB8313F2666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519906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5" name="내용 개체 틀 3">
            <a:extLst>
              <a:ext uri="{FF2B5EF4-FFF2-40B4-BE49-F238E27FC236}">
                <a16:creationId xmlns:a16="http://schemas.microsoft.com/office/drawing/2014/main" id="{13F8D8D6-1D75-42B3-B5DD-6E53A45B078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6" name="내용 개체 틀 3">
            <a:extLst>
              <a:ext uri="{FF2B5EF4-FFF2-40B4-BE49-F238E27FC236}">
                <a16:creationId xmlns:a16="http://schemas.microsoft.com/office/drawing/2014/main" id="{0855B097-599A-8DAF-A2E1-1897FDEDD81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7" name="내용 개체 틀 3">
            <a:extLst>
              <a:ext uri="{FF2B5EF4-FFF2-40B4-BE49-F238E27FC236}">
                <a16:creationId xmlns:a16="http://schemas.microsoft.com/office/drawing/2014/main" id="{E80395F6-94FB-48E2-7FDC-094BB56C195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8" name="내용 개체 틀 3">
            <a:extLst>
              <a:ext uri="{FF2B5EF4-FFF2-40B4-BE49-F238E27FC236}">
                <a16:creationId xmlns:a16="http://schemas.microsoft.com/office/drawing/2014/main" id="{B070C382-D912-E72B-B69C-F03465FC7D9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9" name="내용 개체 틀 3">
            <a:extLst>
              <a:ext uri="{FF2B5EF4-FFF2-40B4-BE49-F238E27FC236}">
                <a16:creationId xmlns:a16="http://schemas.microsoft.com/office/drawing/2014/main" id="{B6F832D3-FC92-8BD9-B504-CC951C66AF8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0" name="내용 개체 틀 3">
            <a:extLst>
              <a:ext uri="{FF2B5EF4-FFF2-40B4-BE49-F238E27FC236}">
                <a16:creationId xmlns:a16="http://schemas.microsoft.com/office/drawing/2014/main" id="{E367BB9C-2469-6D99-5CC0-88BFFA26AC4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1" name="내용 개체 틀 3">
            <a:extLst>
              <a:ext uri="{FF2B5EF4-FFF2-40B4-BE49-F238E27FC236}">
                <a16:creationId xmlns:a16="http://schemas.microsoft.com/office/drawing/2014/main" id="{B255C01F-1402-4E00-485F-0B47E6CA62A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098CC8C6-AF11-F65D-343D-534EBAB74C8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3" name="내용 개체 틀 3">
            <a:extLst>
              <a:ext uri="{FF2B5EF4-FFF2-40B4-BE49-F238E27FC236}">
                <a16:creationId xmlns:a16="http://schemas.microsoft.com/office/drawing/2014/main" id="{74B398D4-5163-2B51-25B5-46487D986A5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4" name="내용 개체 틀 3">
            <a:extLst>
              <a:ext uri="{FF2B5EF4-FFF2-40B4-BE49-F238E27FC236}">
                <a16:creationId xmlns:a16="http://schemas.microsoft.com/office/drawing/2014/main" id="{DBFBD4B9-C11A-3707-9B53-2EADA6F1F6B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8" name="내용 개체 틀 3">
            <a:extLst>
              <a:ext uri="{FF2B5EF4-FFF2-40B4-BE49-F238E27FC236}">
                <a16:creationId xmlns:a16="http://schemas.microsoft.com/office/drawing/2014/main" id="{29C7E0F9-38F2-86D6-625E-36E5BDD1EED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1825623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30" name="내용 개체 틀 3">
            <a:extLst>
              <a:ext uri="{FF2B5EF4-FFF2-40B4-BE49-F238E27FC236}">
                <a16:creationId xmlns:a16="http://schemas.microsoft.com/office/drawing/2014/main" id="{A367E18E-AE47-DA98-2E24-0D455CBD9B0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409950" y="446738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2[0,1]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31" name="슬라이드 번호 개체 틀 4">
            <a:extLst>
              <a:ext uri="{FF2B5EF4-FFF2-40B4-BE49-F238E27FC236}">
                <a16:creationId xmlns:a16="http://schemas.microsoft.com/office/drawing/2014/main" id="{DD5EB41F-5A55-724A-E237-EF140BFDF3B7}"/>
              </a:ext>
            </a:extLst>
          </p:cNvPr>
          <p:cNvSpPr txBox="1">
            <a:spLocks/>
          </p:cNvSpPr>
          <p:nvPr userDrawn="1"/>
        </p:nvSpPr>
        <p:spPr>
          <a:xfrm>
            <a:off x="8378190" y="5872478"/>
            <a:ext cx="2743200" cy="365125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3471553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C591AA-AB70-CA3B-E28A-296ED5ADD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1E763D-30BE-384A-ABD5-92938FF1D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A61385-AD39-0D77-9AE6-BD6F697A0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0DAB2-87CB-4028-B965-3AA710ADF2CB}" type="datetime1">
              <a:rPr lang="ko-KR" altLang="en-US" smtClean="0"/>
              <a:t>2023-10-19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CD5E2D-35EF-0BF9-BBA4-9FDEF8A37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6CD949-4722-13B2-AB61-0ECE41770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8331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91BA10-0198-D3E2-B739-9515B73F9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877D54-B9A4-1D28-EC91-C0CEC9DA15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6A10BE-0EEC-5266-222D-27635FC4A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A3D71-FEA8-477F-9D1E-EA860F411BC7}" type="datetime1">
              <a:rPr lang="ko-KR" altLang="en-US" smtClean="0"/>
              <a:t>2023-10-19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6D4849-E21C-F1EF-C210-FD8BCDE3A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47E1F7-FF8E-8832-D719-404357588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9091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3DDE44-00F0-4432-7AF6-C66A92849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BC65F0-C683-AED8-17C2-27B60CB81B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78CBC24-301B-947B-EF3C-74709402F9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ADAE64-14BE-45C7-C399-EA0E58EE3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E3EF4-7980-4C97-BA64-EC66995BB574}" type="datetime1">
              <a:rPr lang="ko-KR" altLang="en-US" smtClean="0"/>
              <a:t>2023-10-19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A90955-C5A6-76A1-3366-17A8C535C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241629E-8F50-BF91-37A2-69FF8E233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7317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6349CF-DC35-C43C-1D73-836B041DD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72CD12-F2F6-3AE5-3C46-5EAA4CCCA6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187E5C7-DB45-87F8-07F3-5C3740607C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4B6CBEF-72ED-EA6A-1D8D-1E26ECBE7E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3737686-9DC1-A281-CEDB-CD97FC8C27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0D091A1-12F0-3BFC-F07A-7E739128A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BC1D0-7D6B-4634-9D19-644040D74EAE}" type="datetime1">
              <a:rPr lang="ko-KR" altLang="en-US" smtClean="0"/>
              <a:t>2023-10-19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120B9EC-9C2D-B39D-A70C-94634D033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403D8B5-62C3-2B15-9CEF-AC8B79CD4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5866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28E11E-D738-E053-B5ED-A4F8485E7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43729BF-4864-5532-91FA-68D18179D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1BBC2-B738-4C35-AEE5-660EB2DEB482}" type="datetime1">
              <a:rPr lang="ko-KR" altLang="en-US" smtClean="0"/>
              <a:t>2023-10-19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50974AA-35D4-C939-0644-85FB8020F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F4636BB-B1A4-7B56-5720-E175550F3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r>
              <a:rPr lang="en-US" altLang="ko-KR" dirty="0"/>
              <a:t>/22</a:t>
            </a:r>
            <a:endParaRPr lang="ko-KR" altLang="en-US" dirty="0"/>
          </a:p>
        </p:txBody>
      </p:sp>
      <p:sp>
        <p:nvSpPr>
          <p:cNvPr id="6" name="내용 개체 틀 3">
            <a:extLst>
              <a:ext uri="{FF2B5EF4-FFF2-40B4-BE49-F238E27FC236}">
                <a16:creationId xmlns:a16="http://schemas.microsoft.com/office/drawing/2014/main" id="{154FC797-BC1E-CDEC-98FF-A9E0D93F820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26003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A08735EC-9F54-2CA0-4BD8-FCE2522505F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3425826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8" name="내용 개체 틀 3">
            <a:extLst>
              <a:ext uri="{FF2B5EF4-FFF2-40B4-BE49-F238E27FC236}">
                <a16:creationId xmlns:a16="http://schemas.microsoft.com/office/drawing/2014/main" id="{4005FAFD-E43E-8A43-511C-FEC78D76F5B8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733800" y="2600324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작업완료</a:t>
            </a:r>
            <a:r>
              <a:rPr lang="en-US" altLang="ko-KR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RST</a:t>
            </a:r>
            <a:r>
              <a:rPr lang="en-US" altLang="ko-KR" sz="1200" dirty="0"/>
              <a:t> </a:t>
            </a:r>
            <a:endParaRPr lang="ko-KR" altLang="en-US" dirty="0">
              <a:ea typeface="현대하모니 M" panose="02020603020101020101"/>
            </a:endParaRPr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F86962C1-A7AE-C7E4-2A61-144582172264}"/>
              </a:ext>
            </a:extLst>
          </p:cNvPr>
          <p:cNvCxnSpPr>
            <a:cxnSpLocks/>
            <a:stCxn id="9" idx="0"/>
            <a:endCxn id="28" idx="3"/>
          </p:cNvCxnSpPr>
          <p:nvPr userDrawn="1"/>
        </p:nvCxnSpPr>
        <p:spPr bwMode="auto">
          <a:xfrm rot="16200000" flipV="1">
            <a:off x="3517106" y="1373980"/>
            <a:ext cx="566738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8DCF7F3B-0190-D2EB-8719-BFCD59BD1994}"/>
              </a:ext>
            </a:extLst>
          </p:cNvPr>
          <p:cNvCxnSpPr>
            <a:cxnSpLocks/>
            <a:stCxn id="9" idx="2"/>
            <a:endCxn id="8" idx="3"/>
          </p:cNvCxnSpPr>
          <p:nvPr userDrawn="1"/>
        </p:nvCxnSpPr>
        <p:spPr bwMode="auto">
          <a:xfrm rot="5400000">
            <a:off x="3491705" y="2382044"/>
            <a:ext cx="617540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9B27001D-3485-A43E-F96D-AF1F01D815DD}"/>
              </a:ext>
            </a:extLst>
          </p:cNvPr>
          <p:cNvCxnSpPr>
            <a:cxnSpLocks/>
            <a:stCxn id="9" idx="1"/>
            <a:endCxn id="7" idx="3"/>
          </p:cNvCxnSpPr>
          <p:nvPr userDrawn="1"/>
        </p:nvCxnSpPr>
        <p:spPr bwMode="auto">
          <a:xfrm rot="10800000" flipV="1">
            <a:off x="2857500" y="2808286"/>
            <a:ext cx="876300" cy="1"/>
          </a:xfrm>
          <a:prstGeom prst="bentConnector3">
            <a:avLst>
              <a:gd name="adj1" fmla="val 50000"/>
            </a:avLst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내용 개체 틀 3">
            <a:extLst>
              <a:ext uri="{FF2B5EF4-FFF2-40B4-BE49-F238E27FC236}">
                <a16:creationId xmlns:a16="http://schemas.microsoft.com/office/drawing/2014/main" id="{CCC07475-A0B6-94C8-F051-D42AEB82D0F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44164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3" name="내용 개체 틀 3">
            <a:extLst>
              <a:ext uri="{FF2B5EF4-FFF2-40B4-BE49-F238E27FC236}">
                <a16:creationId xmlns:a16="http://schemas.microsoft.com/office/drawing/2014/main" id="{01CD9C0F-D549-DA7B-3355-A1906B2E1AE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519906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4" name="내용 개체 틀 3">
            <a:extLst>
              <a:ext uri="{FF2B5EF4-FFF2-40B4-BE49-F238E27FC236}">
                <a16:creationId xmlns:a16="http://schemas.microsoft.com/office/drawing/2014/main" id="{27B64C55-A2F0-3262-301E-1A3529357757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5" name="내용 개체 틀 3">
            <a:extLst>
              <a:ext uri="{FF2B5EF4-FFF2-40B4-BE49-F238E27FC236}">
                <a16:creationId xmlns:a16="http://schemas.microsoft.com/office/drawing/2014/main" id="{AB36D1B7-8876-49C0-3B5D-D2F2B1E826A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6" name="내용 개체 틀 3">
            <a:extLst>
              <a:ext uri="{FF2B5EF4-FFF2-40B4-BE49-F238E27FC236}">
                <a16:creationId xmlns:a16="http://schemas.microsoft.com/office/drawing/2014/main" id="{FFDA3BC1-742D-25D7-0FA5-5306D90510E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7" name="내용 개체 틀 3">
            <a:extLst>
              <a:ext uri="{FF2B5EF4-FFF2-40B4-BE49-F238E27FC236}">
                <a16:creationId xmlns:a16="http://schemas.microsoft.com/office/drawing/2014/main" id="{B5CC3DF8-1D57-D0C9-1E53-90F2ECD2411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8" name="내용 개체 틀 3">
            <a:extLst>
              <a:ext uri="{FF2B5EF4-FFF2-40B4-BE49-F238E27FC236}">
                <a16:creationId xmlns:a16="http://schemas.microsoft.com/office/drawing/2014/main" id="{CA7A3934-B588-0966-2303-6004DD85489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9" name="내용 개체 틀 3">
            <a:extLst>
              <a:ext uri="{FF2B5EF4-FFF2-40B4-BE49-F238E27FC236}">
                <a16:creationId xmlns:a16="http://schemas.microsoft.com/office/drawing/2014/main" id="{519EE74E-3B97-0A78-86D5-5C3335DD2D2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0" name="내용 개체 틀 3">
            <a:extLst>
              <a:ext uri="{FF2B5EF4-FFF2-40B4-BE49-F238E27FC236}">
                <a16:creationId xmlns:a16="http://schemas.microsoft.com/office/drawing/2014/main" id="{9BE3B960-071C-829C-EC39-CED27310AE0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1" name="내용 개체 틀 3">
            <a:extLst>
              <a:ext uri="{FF2B5EF4-FFF2-40B4-BE49-F238E27FC236}">
                <a16:creationId xmlns:a16="http://schemas.microsoft.com/office/drawing/2014/main" id="{888C4657-370B-6A73-A9FB-E1179CF9F69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9A97E1AE-52BD-190A-B932-7C5A4866EDE9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3" name="내용 개체 틀 3">
            <a:extLst>
              <a:ext uri="{FF2B5EF4-FFF2-40B4-BE49-F238E27FC236}">
                <a16:creationId xmlns:a16="http://schemas.microsoft.com/office/drawing/2014/main" id="{CE514544-5D7A-ECEC-F729-1B68751C1F5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4" name="내용 개체 틀 3">
            <a:extLst>
              <a:ext uri="{FF2B5EF4-FFF2-40B4-BE49-F238E27FC236}">
                <a16:creationId xmlns:a16="http://schemas.microsoft.com/office/drawing/2014/main" id="{B91E0C83-A70E-B2D7-942A-A91D511EA68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1825623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5" name="내용 개체 틀 3">
            <a:extLst>
              <a:ext uri="{FF2B5EF4-FFF2-40B4-BE49-F238E27FC236}">
                <a16:creationId xmlns:a16="http://schemas.microsoft.com/office/drawing/2014/main" id="{939C044C-76EC-DF65-BC80-F733387472C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409950" y="446738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2[0,1]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6" name="슬라이드 번호 개체 틀 4">
            <a:extLst>
              <a:ext uri="{FF2B5EF4-FFF2-40B4-BE49-F238E27FC236}">
                <a16:creationId xmlns:a16="http://schemas.microsoft.com/office/drawing/2014/main" id="{18C213A9-5893-EC82-CB12-8651F583B574}"/>
              </a:ext>
            </a:extLst>
          </p:cNvPr>
          <p:cNvSpPr txBox="1">
            <a:spLocks/>
          </p:cNvSpPr>
          <p:nvPr userDrawn="1"/>
        </p:nvSpPr>
        <p:spPr>
          <a:xfrm>
            <a:off x="8378190" y="5872478"/>
            <a:ext cx="2743200" cy="365125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1608300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664982B-B372-D567-3E10-EE107230E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E9F93-7E77-4F36-B88C-A425F00C8D91}" type="datetime1">
              <a:rPr lang="ko-KR" altLang="en-US" smtClean="0"/>
              <a:t>2023-10-19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2D7100C-C148-83AE-ADF7-9B9C7847D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94E2E22-5EF8-C7CA-BE7F-67D7357DA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6712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1105A7-2378-8AAC-CFA4-E779B79CE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04D0CA-3E16-343D-F76A-97E1FBA4A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03A3796-9BB4-AEA3-2388-5748E0C9D4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A44B62-C566-9A4D-16D4-1AFEFD851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CCD0E-2A54-4016-BFFC-FEAABCDA6915}" type="datetime1">
              <a:rPr lang="ko-KR" altLang="en-US" smtClean="0"/>
              <a:t>2023-10-19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A106EA-6EA4-58B4-AC53-ADB603DAD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72DC032-91F9-BB13-823E-6602B35F1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640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3A4C39-6FDD-60A8-7CF7-565A90706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2427EB3-8017-C44F-5F75-D45C6721B4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4B38596-CDA0-DBCA-F5F6-ED1CB14F68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E62F13-203C-72C4-7AB8-5F61DA003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B0C4-64BA-4E4C-B5E6-A51EE3F6ED95}" type="datetime1">
              <a:rPr lang="ko-KR" altLang="en-US" smtClean="0"/>
              <a:t>2023-10-19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3F1B3E-FB63-4FD8-F950-8465EACB0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659E1C-F118-8677-70CF-D4957FDB1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062847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B9DF77D-673A-0BB2-50BA-20C87BBD1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C880C4-E180-F0CD-4B78-1ECE458EF2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7C7740-098C-3E22-E227-9CADB94A38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84B0C4-64BA-4E4C-B5E6-A51EE3F6ED95}" type="datetime1">
              <a:rPr lang="ko-KR" altLang="en-US" smtClean="0"/>
              <a:t>2023-10-19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AEFA97-77CC-AC39-7E77-5C03CE21CE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2BFA39-84C4-EC0D-3BC8-7F6583E292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06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54" r:id="rId12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BC60A1-38D7-508F-CED1-F82E59090A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kit</a:t>
            </a:r>
            <a:endParaRPr lang="ko-KR" altLang="en-US" dirty="0"/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EFE3BE51-E00D-C67E-3713-875D3B3354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924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D58B7A-48FA-0947-0AF4-DB87216E7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IO_9</a:t>
            </a:r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4BCAFACB-AE6D-99F4-3A7A-D29A06F012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6605391"/>
              </p:ext>
            </p:extLst>
          </p:nvPr>
        </p:nvGraphicFramePr>
        <p:xfrm>
          <a:off x="1397997" y="1690688"/>
          <a:ext cx="4743182" cy="442377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6353">
                  <a:extLst>
                    <a:ext uri="{9D8B030D-6E8A-4147-A177-3AD203B41FA5}">
                      <a16:colId xmlns:a16="http://schemas.microsoft.com/office/drawing/2014/main" val="4014909042"/>
                    </a:ext>
                  </a:extLst>
                </a:gridCol>
                <a:gridCol w="1051535">
                  <a:extLst>
                    <a:ext uri="{9D8B030D-6E8A-4147-A177-3AD203B41FA5}">
                      <a16:colId xmlns:a16="http://schemas.microsoft.com/office/drawing/2014/main" val="3757925546"/>
                    </a:ext>
                  </a:extLst>
                </a:gridCol>
                <a:gridCol w="623132">
                  <a:extLst>
                    <a:ext uri="{9D8B030D-6E8A-4147-A177-3AD203B41FA5}">
                      <a16:colId xmlns:a16="http://schemas.microsoft.com/office/drawing/2014/main" val="2554139816"/>
                    </a:ext>
                  </a:extLst>
                </a:gridCol>
                <a:gridCol w="508344">
                  <a:extLst>
                    <a:ext uri="{9D8B030D-6E8A-4147-A177-3AD203B41FA5}">
                      <a16:colId xmlns:a16="http://schemas.microsoft.com/office/drawing/2014/main" val="3881670914"/>
                    </a:ext>
                  </a:extLst>
                </a:gridCol>
                <a:gridCol w="549341">
                  <a:extLst>
                    <a:ext uri="{9D8B030D-6E8A-4147-A177-3AD203B41FA5}">
                      <a16:colId xmlns:a16="http://schemas.microsoft.com/office/drawing/2014/main" val="2735692636"/>
                    </a:ext>
                  </a:extLst>
                </a:gridCol>
                <a:gridCol w="1076133">
                  <a:extLst>
                    <a:ext uri="{9D8B030D-6E8A-4147-A177-3AD203B41FA5}">
                      <a16:colId xmlns:a16="http://schemas.microsoft.com/office/drawing/2014/main" val="2908025389"/>
                    </a:ext>
                  </a:extLst>
                </a:gridCol>
                <a:gridCol w="508344">
                  <a:extLst>
                    <a:ext uri="{9D8B030D-6E8A-4147-A177-3AD203B41FA5}">
                      <a16:colId xmlns:a16="http://schemas.microsoft.com/office/drawing/2014/main" val="2458866455"/>
                    </a:ext>
                  </a:extLst>
                </a:gridCol>
              </a:tblGrid>
              <a:tr h="104629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500" u="none" strike="noStrike">
                          <a:effectLst/>
                        </a:rPr>
                        <a:t>Case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500" u="none" strike="noStrike">
                          <a:effectLst/>
                        </a:rPr>
                        <a:t>Name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500" u="none" strike="noStrike">
                          <a:effectLst/>
                        </a:rPr>
                        <a:t>DataType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500" u="none" strike="noStrike">
                          <a:effectLst/>
                        </a:rPr>
                        <a:t>Input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500" u="none" strike="noStrike">
                          <a:effectLst/>
                        </a:rPr>
                        <a:t>Output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500" u="none" strike="noStrike">
                          <a:effectLst/>
                        </a:rPr>
                        <a:t>Job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500" u="none" strike="noStrike">
                          <a:effectLst/>
                        </a:rPr>
                        <a:t>Func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extLst>
                  <a:ext uri="{0D108BD9-81ED-4DB2-BD59-A6C34878D82A}">
                    <a16:rowId xmlns:a16="http://schemas.microsoft.com/office/drawing/2014/main" val="969504020"/>
                  </a:ext>
                </a:extLst>
              </a:tr>
              <a:tr h="141557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KIT_stp1.ADV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 err="1">
                          <a:effectLst/>
                        </a:rPr>
                        <a:t>KIT_stp_ADV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extLst>
                  <a:ext uri="{0D108BD9-81ED-4DB2-BD59-A6C34878D82A}">
                    <a16:rowId xmlns:a16="http://schemas.microsoft.com/office/drawing/2014/main" val="2841748155"/>
                  </a:ext>
                </a:extLst>
              </a:tr>
              <a:tr h="141557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KIT</a:t>
                      </a:r>
                      <a:r>
                        <a:rPr lang="en-US" altLang="ko-KR" sz="600" u="none" strike="noStrike" dirty="0">
                          <a:effectLst/>
                        </a:rPr>
                        <a:t>_stp1</a:t>
                      </a:r>
                      <a:r>
                        <a:rPr lang="en-US" sz="600" u="none" strike="noStrike" dirty="0">
                          <a:effectLst/>
                        </a:rPr>
                        <a:t>.RET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%IX0.0.4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 err="1">
                          <a:effectLst/>
                        </a:rPr>
                        <a:t>KIT_stp_RET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extLst>
                  <a:ext uri="{0D108BD9-81ED-4DB2-BD59-A6C34878D82A}">
                    <a16:rowId xmlns:a16="http://schemas.microsoft.com/office/drawing/2014/main" val="2710923008"/>
                  </a:ext>
                </a:extLst>
              </a:tr>
              <a:tr h="141557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KIT_1st_usb.ADV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KIT_1st_usb_ADV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extLst>
                  <a:ext uri="{0D108BD9-81ED-4DB2-BD59-A6C34878D82A}">
                    <a16:rowId xmlns:a16="http://schemas.microsoft.com/office/drawing/2014/main" val="1874506932"/>
                  </a:ext>
                </a:extLst>
              </a:tr>
              <a:tr h="141557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KIT_1st_usb.RET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%IX0.0.6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%QX0.1.4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KIT_1st_usb_RET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extLst>
                  <a:ext uri="{0D108BD9-81ED-4DB2-BD59-A6C34878D82A}">
                    <a16:rowId xmlns:a16="http://schemas.microsoft.com/office/drawing/2014/main" val="2613684797"/>
                  </a:ext>
                </a:extLst>
              </a:tr>
              <a:tr h="141557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KIT</a:t>
                      </a:r>
                      <a:r>
                        <a:rPr lang="en-US" altLang="ko-KR" sz="600" u="none" strike="noStrike" dirty="0">
                          <a:effectLst/>
                        </a:rPr>
                        <a:t>_stp2</a:t>
                      </a:r>
                      <a:r>
                        <a:rPr lang="en-US" sz="600" u="none" strike="noStrike" dirty="0">
                          <a:effectLst/>
                        </a:rPr>
                        <a:t>.ADV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%IX0.0.9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600" u="none" strike="noStrike" dirty="0" err="1">
                          <a:effectLst/>
                        </a:rPr>
                        <a:t>KIT_stp_ADV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+mn-ea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extLst>
                  <a:ext uri="{0D108BD9-81ED-4DB2-BD59-A6C34878D82A}">
                    <a16:rowId xmlns:a16="http://schemas.microsoft.com/office/drawing/2014/main" val="2478034415"/>
                  </a:ext>
                </a:extLst>
              </a:tr>
              <a:tr h="141557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KIT</a:t>
                      </a:r>
                      <a:r>
                        <a:rPr lang="en-US" altLang="ko-KR" sz="600" u="none" strike="noStrike" dirty="0">
                          <a:effectLst/>
                        </a:rPr>
                        <a:t>_stp2.</a:t>
                      </a:r>
                      <a:r>
                        <a:rPr lang="en-US" sz="600" u="none" strike="noStrike" dirty="0">
                          <a:effectLst/>
                        </a:rPr>
                        <a:t>RET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%IX0.0.8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%QX0.1.6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600" u="none" strike="noStrike" dirty="0" err="1">
                          <a:effectLst/>
                        </a:rPr>
                        <a:t>KIT_stp_RET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+mn-ea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extLst>
                  <a:ext uri="{0D108BD9-81ED-4DB2-BD59-A6C34878D82A}">
                    <a16:rowId xmlns:a16="http://schemas.microsoft.com/office/drawing/2014/main" val="2472008781"/>
                  </a:ext>
                </a:extLst>
              </a:tr>
              <a:tr h="141557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KIT_2nd_usb.ADV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%IX0.0.11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%QX0.1.9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KIT_2nd_usb_ADV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extLst>
                  <a:ext uri="{0D108BD9-81ED-4DB2-BD59-A6C34878D82A}">
                    <a16:rowId xmlns:a16="http://schemas.microsoft.com/office/drawing/2014/main" val="581218939"/>
                  </a:ext>
                </a:extLst>
              </a:tr>
              <a:tr h="141557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KIT_2nd_usb.RET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%IX0.0.10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%QX0.1.8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KIT_2nd_usb_RET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extLst>
                  <a:ext uri="{0D108BD9-81ED-4DB2-BD59-A6C34878D82A}">
                    <a16:rowId xmlns:a16="http://schemas.microsoft.com/office/drawing/2014/main" val="876619439"/>
                  </a:ext>
                </a:extLst>
              </a:tr>
              <a:tr h="141557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KIT</a:t>
                      </a:r>
                      <a:r>
                        <a:rPr lang="en-US" altLang="ko-KR" sz="600" u="none" strike="noStrike" dirty="0">
                          <a:effectLst/>
                        </a:rPr>
                        <a:t>_stp3</a:t>
                      </a:r>
                      <a:r>
                        <a:rPr lang="en-US" sz="600" u="none" strike="noStrike" dirty="0">
                          <a:effectLst/>
                        </a:rPr>
                        <a:t>.ADV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%IX0.0.13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%QX0.1.11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600" u="none" strike="noStrike" dirty="0" err="1">
                          <a:effectLst/>
                        </a:rPr>
                        <a:t>KIT_stp_ADV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+mn-ea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extLst>
                  <a:ext uri="{0D108BD9-81ED-4DB2-BD59-A6C34878D82A}">
                    <a16:rowId xmlns:a16="http://schemas.microsoft.com/office/drawing/2014/main" val="4084019345"/>
                  </a:ext>
                </a:extLst>
              </a:tr>
              <a:tr h="141557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KIT</a:t>
                      </a:r>
                      <a:r>
                        <a:rPr lang="en-US" altLang="ko-KR" sz="600" u="none" strike="noStrike" dirty="0">
                          <a:effectLst/>
                        </a:rPr>
                        <a:t>_stp3</a:t>
                      </a:r>
                      <a:r>
                        <a:rPr lang="en-US" sz="600" u="none" strike="noStrike" dirty="0">
                          <a:effectLst/>
                        </a:rPr>
                        <a:t>.RET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%IX0.0.12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%QX0.1.10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600" u="none" strike="noStrike" dirty="0" err="1">
                          <a:effectLst/>
                        </a:rPr>
                        <a:t>KIT_stp_RET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+mn-ea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extLst>
                  <a:ext uri="{0D108BD9-81ED-4DB2-BD59-A6C34878D82A}">
                    <a16:rowId xmlns:a16="http://schemas.microsoft.com/office/drawing/2014/main" val="1123760397"/>
                  </a:ext>
                </a:extLst>
              </a:tr>
              <a:tr h="141557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KIT_3rd_usb.ADV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%IX0.0.15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%QX0.1.13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KIT_3rd_usb_ADV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extLst>
                  <a:ext uri="{0D108BD9-81ED-4DB2-BD59-A6C34878D82A}">
                    <a16:rowId xmlns:a16="http://schemas.microsoft.com/office/drawing/2014/main" val="4240465254"/>
                  </a:ext>
                </a:extLst>
              </a:tr>
              <a:tr h="141557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KIT_3rd_usb.RET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%IX0.0.14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%QX0.1.12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KIT_3rd_usb_RET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extLst>
                  <a:ext uri="{0D108BD9-81ED-4DB2-BD59-A6C34878D82A}">
                    <a16:rowId xmlns:a16="http://schemas.microsoft.com/office/drawing/2014/main" val="4230220568"/>
                  </a:ext>
                </a:extLst>
              </a:tr>
              <a:tr h="141557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KIT</a:t>
                      </a:r>
                      <a:r>
                        <a:rPr lang="en-US" altLang="ko-KR" sz="600" u="none" strike="noStrike" dirty="0">
                          <a:effectLst/>
                        </a:rPr>
                        <a:t>_stp4</a:t>
                      </a:r>
                      <a:r>
                        <a:rPr lang="en-US" sz="600" u="none" strike="noStrike" dirty="0">
                          <a:effectLst/>
                        </a:rPr>
                        <a:t>.ADV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%IX0.0.17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%QX0.1.15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600" u="none" strike="noStrike" dirty="0" err="1">
                          <a:effectLst/>
                        </a:rPr>
                        <a:t>KIT_stp_ADV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+mn-ea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extLst>
                  <a:ext uri="{0D108BD9-81ED-4DB2-BD59-A6C34878D82A}">
                    <a16:rowId xmlns:a16="http://schemas.microsoft.com/office/drawing/2014/main" val="2913614264"/>
                  </a:ext>
                </a:extLst>
              </a:tr>
              <a:tr h="141557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KIT</a:t>
                      </a:r>
                      <a:r>
                        <a:rPr lang="en-US" altLang="ko-KR" sz="600" u="none" strike="noStrike" dirty="0">
                          <a:effectLst/>
                        </a:rPr>
                        <a:t>_stp4</a:t>
                      </a:r>
                      <a:r>
                        <a:rPr lang="en-US" sz="600" u="none" strike="noStrike" dirty="0">
                          <a:effectLst/>
                        </a:rPr>
                        <a:t>.RET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%IX0.0.16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%QX0.1.14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600" u="none" strike="noStrike" dirty="0" err="1">
                          <a:effectLst/>
                        </a:rPr>
                        <a:t>KIT_stp_RET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+mn-ea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extLst>
                  <a:ext uri="{0D108BD9-81ED-4DB2-BD59-A6C34878D82A}">
                    <a16:rowId xmlns:a16="http://schemas.microsoft.com/office/drawing/2014/main" val="3372329592"/>
                  </a:ext>
                </a:extLst>
              </a:tr>
              <a:tr h="141557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KIT_4th_usb.ADV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%IX0.0.19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%QX0.1.17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KIT_4th_usb_ADV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extLst>
                  <a:ext uri="{0D108BD9-81ED-4DB2-BD59-A6C34878D82A}">
                    <a16:rowId xmlns:a16="http://schemas.microsoft.com/office/drawing/2014/main" val="346247635"/>
                  </a:ext>
                </a:extLst>
              </a:tr>
              <a:tr h="141557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KIT_4th_usb.RET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%IX0.0.18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%QX0.1.16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KIT_4th_usb_RET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extLst>
                  <a:ext uri="{0D108BD9-81ED-4DB2-BD59-A6C34878D82A}">
                    <a16:rowId xmlns:a16="http://schemas.microsoft.com/office/drawing/2014/main" val="470720501"/>
                  </a:ext>
                </a:extLst>
              </a:tr>
              <a:tr h="141557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 err="1">
                          <a:effectLst/>
                        </a:rPr>
                        <a:t>KIT_Cv_FrtOUT.MOVE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bool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%IX0.0.52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%MX6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 err="1">
                          <a:effectLst/>
                        </a:rPr>
                        <a:t>KIT_Cv_FrtOUT_MOVE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 dirty="0">
                          <a:effectLst/>
                        </a:rPr>
                        <a:t>　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extLst>
                  <a:ext uri="{0D108BD9-81ED-4DB2-BD59-A6C34878D82A}">
                    <a16:rowId xmlns:a16="http://schemas.microsoft.com/office/drawing/2014/main" val="1199700375"/>
                  </a:ext>
                </a:extLst>
              </a:tr>
              <a:tr h="141557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KIT_Cv_FrtOUT.REMOVE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 dirty="0">
                          <a:effectLst/>
                        </a:rPr>
                        <a:t>　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600" u="none" strike="noStrike" dirty="0">
                          <a:effectLst/>
                        </a:rPr>
                        <a:t>%QW625.4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+mn-ea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 err="1">
                          <a:effectLst/>
                        </a:rPr>
                        <a:t>KIT_Cv_FrtOUT_REMOVE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strike="noStrike" dirty="0">
                          <a:effectLst/>
                        </a:rPr>
                        <a:t>$n</a:t>
                      </a:r>
                      <a:r>
                        <a:rPr lang="ko-KR" altLang="en-US" sz="600" u="none" strike="noStrike" dirty="0">
                          <a:effectLst/>
                        </a:rPr>
                        <a:t>　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extLst>
                  <a:ext uri="{0D108BD9-81ED-4DB2-BD59-A6C34878D82A}">
                    <a16:rowId xmlns:a16="http://schemas.microsoft.com/office/drawing/2014/main" val="540598648"/>
                  </a:ext>
                </a:extLst>
              </a:tr>
              <a:tr h="141557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 err="1">
                          <a:effectLst/>
                        </a:rPr>
                        <a:t>KIT_Cv_Frt.MOVE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%IX0.0.32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%MX5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 err="1">
                          <a:effectLst/>
                        </a:rPr>
                        <a:t>KIT_Cv_Frt_MOVE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 dirty="0">
                          <a:effectLst/>
                        </a:rPr>
                        <a:t>　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extLst>
                  <a:ext uri="{0D108BD9-81ED-4DB2-BD59-A6C34878D82A}">
                    <a16:rowId xmlns:a16="http://schemas.microsoft.com/office/drawing/2014/main" val="823495578"/>
                  </a:ext>
                </a:extLst>
              </a:tr>
              <a:tr h="141557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 err="1">
                          <a:effectLst/>
                        </a:rPr>
                        <a:t>KIT_Cv_Frt.REMOVE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bool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%IX0.0.32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%MX5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 err="1">
                          <a:effectLst/>
                        </a:rPr>
                        <a:t>KIT_Cv_Frt_REMOVE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$n ;$t 300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extLst>
                  <a:ext uri="{0D108BD9-81ED-4DB2-BD59-A6C34878D82A}">
                    <a16:rowId xmlns:a16="http://schemas.microsoft.com/office/drawing/2014/main" val="3070501343"/>
                  </a:ext>
                </a:extLst>
              </a:tr>
              <a:tr h="213991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 err="1">
                          <a:effectLst/>
                        </a:rPr>
                        <a:t>KIT_Cv_RR.MOVE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%IX0.0.0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%QX0.1.28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 err="1">
                          <a:effectLst/>
                        </a:rPr>
                        <a:t>KIT_Cv_RR_MOVE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extLst>
                  <a:ext uri="{0D108BD9-81ED-4DB2-BD59-A6C34878D82A}">
                    <a16:rowId xmlns:a16="http://schemas.microsoft.com/office/drawing/2014/main" val="4145901652"/>
                  </a:ext>
                </a:extLst>
              </a:tr>
              <a:tr h="141557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 err="1">
                          <a:effectLst/>
                        </a:rPr>
                        <a:t>KIT_Cv_RR.REMOVE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bool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strike="noStrike" dirty="0">
                          <a:effectLst/>
                        </a:rPr>
                        <a:t>%IX0.0.0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+mn-ea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%QW625.3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 err="1">
                          <a:effectLst/>
                        </a:rPr>
                        <a:t>KIT_Cv_RR_REMOVE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600" u="none" strike="noStrike" dirty="0">
                          <a:effectLst/>
                        </a:rPr>
                        <a:t>$n</a:t>
                      </a:r>
                      <a:r>
                        <a:rPr lang="ko-KR" altLang="en-US" sz="600" u="none" strike="noStrike" dirty="0">
                          <a:effectLst/>
                        </a:rPr>
                        <a:t>　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extLst>
                  <a:ext uri="{0D108BD9-81ED-4DB2-BD59-A6C34878D82A}">
                    <a16:rowId xmlns:a16="http://schemas.microsoft.com/office/drawing/2014/main" val="1156660088"/>
                  </a:ext>
                </a:extLst>
              </a:tr>
              <a:tr h="141557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 err="1">
                          <a:effectLst/>
                        </a:rPr>
                        <a:t>KIT_Frt_Part.MOVE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bool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%IX0.0.1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%QW625.1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 err="1">
                          <a:effectLst/>
                        </a:rPr>
                        <a:t>KIT_Frt_Part_MOVE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extLst>
                  <a:ext uri="{0D108BD9-81ED-4DB2-BD59-A6C34878D82A}">
                    <a16:rowId xmlns:a16="http://schemas.microsoft.com/office/drawing/2014/main" val="1040424223"/>
                  </a:ext>
                </a:extLst>
              </a:tr>
              <a:tr h="141557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KIT_Frt_Part.REMOVE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%IX0.0.1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%QW625.2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 err="1">
                          <a:effectLst/>
                        </a:rPr>
                        <a:t>KIT_Frt_Part_REMOVE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strike="noStrike" dirty="0">
                          <a:effectLst/>
                        </a:rPr>
                        <a:t>$n 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extLst>
                  <a:ext uri="{0D108BD9-81ED-4DB2-BD59-A6C34878D82A}">
                    <a16:rowId xmlns:a16="http://schemas.microsoft.com/office/drawing/2014/main" val="808462129"/>
                  </a:ext>
                </a:extLst>
              </a:tr>
              <a:tr h="141557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 err="1">
                          <a:effectLst/>
                        </a:rPr>
                        <a:t>KIT_In.ADV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bool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%IX0.0.3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%QX0.1.1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KIT_In_ADV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extLst>
                  <a:ext uri="{0D108BD9-81ED-4DB2-BD59-A6C34878D82A}">
                    <a16:rowId xmlns:a16="http://schemas.microsoft.com/office/drawing/2014/main" val="3656064321"/>
                  </a:ext>
                </a:extLst>
              </a:tr>
              <a:tr h="141557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KIT_In.RET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bool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%IX0.0.2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 err="1">
                          <a:effectLst/>
                        </a:rPr>
                        <a:t>KIT_In_RET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extLst>
                  <a:ext uri="{0D108BD9-81ED-4DB2-BD59-A6C34878D82A}">
                    <a16:rowId xmlns:a16="http://schemas.microsoft.com/office/drawing/2014/main" val="358216938"/>
                  </a:ext>
                </a:extLst>
              </a:tr>
              <a:tr h="141557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 err="1">
                          <a:effectLst/>
                        </a:rPr>
                        <a:t>KIT_Out.ADV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bool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%IX0.0.23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%QX0.1.19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 err="1">
                          <a:effectLst/>
                        </a:rPr>
                        <a:t>KIT_Out_ADV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extLst>
                  <a:ext uri="{0D108BD9-81ED-4DB2-BD59-A6C34878D82A}">
                    <a16:rowId xmlns:a16="http://schemas.microsoft.com/office/drawing/2014/main" val="606843782"/>
                  </a:ext>
                </a:extLst>
              </a:tr>
              <a:tr h="141557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KIT_Out.RET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%IX0.0.22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%QX0.1.18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 err="1">
                          <a:effectLst/>
                        </a:rPr>
                        <a:t>KIT_Out_RET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extLst>
                  <a:ext uri="{0D108BD9-81ED-4DB2-BD59-A6C34878D82A}">
                    <a16:rowId xmlns:a16="http://schemas.microsoft.com/office/drawing/2014/main" val="4209655707"/>
                  </a:ext>
                </a:extLst>
              </a:tr>
              <a:tr h="141557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KIT_Part.MOVE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%IX0.0.53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%QW625.1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KIT_Part_MOVE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extLst>
                  <a:ext uri="{0D108BD9-81ED-4DB2-BD59-A6C34878D82A}">
                    <a16:rowId xmlns:a16="http://schemas.microsoft.com/office/drawing/2014/main" val="3212204033"/>
                  </a:ext>
                </a:extLst>
              </a:tr>
              <a:tr h="141557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KIT_Part.REMOVE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%IX0.0.53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%QW625.2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KIT_Part_REMOVE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$n 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155" marR="6155" marT="6155" marB="0" anchor="ctr"/>
                </a:tc>
                <a:extLst>
                  <a:ext uri="{0D108BD9-81ED-4DB2-BD59-A6C34878D82A}">
                    <a16:rowId xmlns:a16="http://schemas.microsoft.com/office/drawing/2014/main" val="1124428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1500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사각형: 모서리가 접힌 도형 22">
            <a:extLst>
              <a:ext uri="{FF2B5EF4-FFF2-40B4-BE49-F238E27FC236}">
                <a16:creationId xmlns:a16="http://schemas.microsoft.com/office/drawing/2014/main" id="{8BF2D7F7-9923-1433-47F8-87D4ECE91657}"/>
              </a:ext>
            </a:extLst>
          </p:cNvPr>
          <p:cNvSpPr/>
          <p:nvPr/>
        </p:nvSpPr>
        <p:spPr>
          <a:xfrm>
            <a:off x="12683197" y="5014397"/>
            <a:ext cx="1808870" cy="330524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</a:t>
            </a:r>
            <a:r>
              <a:rPr lang="en-US" altLang="ko-KR" sz="1000" dirty="0" err="1">
                <a:solidFill>
                  <a:schemeClr val="tx1"/>
                </a:solidFill>
              </a:rPr>
              <a:t>CVRemove</a:t>
            </a:r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Cv_Frt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68" name="제목 67">
            <a:extLst>
              <a:ext uri="{FF2B5EF4-FFF2-40B4-BE49-F238E27FC236}">
                <a16:creationId xmlns:a16="http://schemas.microsoft.com/office/drawing/2014/main" id="{47C41D58-92C9-3126-4B6F-146E9CA82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0" y="90805"/>
            <a:ext cx="731520" cy="473075"/>
          </a:xfrm>
        </p:spPr>
        <p:txBody>
          <a:bodyPr>
            <a:normAutofit/>
          </a:bodyPr>
          <a:lstStyle/>
          <a:p>
            <a:r>
              <a:rPr lang="en-US" altLang="ko-KR" sz="1800" dirty="0"/>
              <a:t>KIT</a:t>
            </a:r>
            <a:endParaRPr lang="ko-KR" altLang="en-US" sz="1800" dirty="0"/>
          </a:p>
        </p:txBody>
      </p: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E6471D27-3898-C115-C3F9-1C759BCE1815}"/>
              </a:ext>
            </a:extLst>
          </p:cNvPr>
          <p:cNvGrpSpPr/>
          <p:nvPr/>
        </p:nvGrpSpPr>
        <p:grpSpPr>
          <a:xfrm>
            <a:off x="9979618" y="-12637"/>
            <a:ext cx="2223020" cy="2185935"/>
            <a:chOff x="705031" y="1436696"/>
            <a:chExt cx="2142012" cy="3139460"/>
          </a:xfrm>
          <a:solidFill>
            <a:schemeClr val="accent2">
              <a:lumMod val="50000"/>
            </a:schemeClr>
          </a:solidFill>
        </p:grpSpPr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02F8D569-C3A9-E02D-AEAF-40CE38E7790A}"/>
                </a:ext>
              </a:extLst>
            </p:cNvPr>
            <p:cNvSpPr/>
            <p:nvPr/>
          </p:nvSpPr>
          <p:spPr>
            <a:xfrm>
              <a:off x="705031" y="1436696"/>
              <a:ext cx="2142012" cy="3139460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</a:rPr>
                <a:t>0IN</a:t>
              </a:r>
              <a:endParaRPr lang="ko-KR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D4B10831-B262-B598-EF64-DB4DA00B58F3}"/>
                </a:ext>
              </a:extLst>
            </p:cNvPr>
            <p:cNvSpPr/>
            <p:nvPr/>
          </p:nvSpPr>
          <p:spPr>
            <a:xfrm>
              <a:off x="808323" y="1604050"/>
              <a:ext cx="809227" cy="393963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Cv_RR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$MOVE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2BEF3E4A-ABE3-6AD0-8F77-BAA6311AEE46}"/>
                </a:ext>
              </a:extLst>
            </p:cNvPr>
            <p:cNvSpPr/>
            <p:nvPr/>
          </p:nvSpPr>
          <p:spPr>
            <a:xfrm>
              <a:off x="866307" y="3712346"/>
              <a:ext cx="663020" cy="393964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In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6A6160EF-C395-70EF-46AA-D19664ECC957}"/>
                </a:ext>
              </a:extLst>
            </p:cNvPr>
            <p:cNvSpPr/>
            <p:nvPr/>
          </p:nvSpPr>
          <p:spPr>
            <a:xfrm>
              <a:off x="1811355" y="3676207"/>
              <a:ext cx="663020" cy="393964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In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cxnSp>
          <p:nvCxnSpPr>
            <p:cNvPr id="100" name="연결선: 꺾임 99">
              <a:extLst>
                <a:ext uri="{FF2B5EF4-FFF2-40B4-BE49-F238E27FC236}">
                  <a16:creationId xmlns:a16="http://schemas.microsoft.com/office/drawing/2014/main" id="{4813A70E-A3B8-94F3-C744-42758F5ED544}"/>
                </a:ext>
              </a:extLst>
            </p:cNvPr>
            <p:cNvCxnSpPr>
              <a:cxnSpLocks/>
              <a:stCxn id="96" idx="4"/>
              <a:endCxn id="103" idx="2"/>
            </p:cNvCxnSpPr>
            <p:nvPr/>
          </p:nvCxnSpPr>
          <p:spPr>
            <a:xfrm rot="16200000" flipH="1">
              <a:off x="1045248" y="2165701"/>
              <a:ext cx="740606" cy="405228"/>
            </a:xfrm>
            <a:prstGeom prst="bentConnector2">
              <a:avLst/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연결선: 꺾임 101">
              <a:extLst>
                <a:ext uri="{FF2B5EF4-FFF2-40B4-BE49-F238E27FC236}">
                  <a16:creationId xmlns:a16="http://schemas.microsoft.com/office/drawing/2014/main" id="{E08FFB8E-CA43-106A-5F4C-A98BB7249E6F}"/>
                </a:ext>
              </a:extLst>
            </p:cNvPr>
            <p:cNvCxnSpPr>
              <a:cxnSpLocks/>
              <a:stCxn id="99" idx="2"/>
              <a:endCxn id="97" idx="6"/>
            </p:cNvCxnSpPr>
            <p:nvPr/>
          </p:nvCxnSpPr>
          <p:spPr>
            <a:xfrm rot="10800000" flipV="1">
              <a:off x="1529327" y="3873188"/>
              <a:ext cx="282028" cy="36139"/>
            </a:xfrm>
            <a:prstGeom prst="bentConnector3">
              <a:avLst>
                <a:gd name="adj1" fmla="val 50000"/>
              </a:avLst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타원 102">
              <a:extLst>
                <a:ext uri="{FF2B5EF4-FFF2-40B4-BE49-F238E27FC236}">
                  <a16:creationId xmlns:a16="http://schemas.microsoft.com/office/drawing/2014/main" id="{60295713-F5C4-135B-DF9F-5F324D537212}"/>
                </a:ext>
              </a:extLst>
            </p:cNvPr>
            <p:cNvSpPr/>
            <p:nvPr/>
          </p:nvSpPr>
          <p:spPr>
            <a:xfrm>
              <a:off x="1618165" y="2541638"/>
              <a:ext cx="898548" cy="393964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bg1"/>
                  </a:solidFill>
                </a:rPr>
                <a:t>Cv_RR</a:t>
              </a:r>
              <a:r>
                <a:rPr lang="en-US" altLang="ko-KR" sz="800" dirty="0">
                  <a:solidFill>
                    <a:schemeClr val="bg1"/>
                  </a:solidFill>
                </a:rPr>
                <a:t> $REMOVE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cxnSp>
          <p:nvCxnSpPr>
            <p:cNvPr id="14" name="연결선: 꺾임 13">
              <a:extLst>
                <a:ext uri="{FF2B5EF4-FFF2-40B4-BE49-F238E27FC236}">
                  <a16:creationId xmlns:a16="http://schemas.microsoft.com/office/drawing/2014/main" id="{046844C0-8E5C-FE51-8955-6FCDBF7AEA11}"/>
                </a:ext>
              </a:extLst>
            </p:cNvPr>
            <p:cNvCxnSpPr>
              <a:cxnSpLocks/>
              <a:stCxn id="96" idx="4"/>
              <a:endCxn id="99" idx="0"/>
            </p:cNvCxnSpPr>
            <p:nvPr/>
          </p:nvCxnSpPr>
          <p:spPr>
            <a:xfrm rot="16200000" flipH="1">
              <a:off x="838805" y="2372146"/>
              <a:ext cx="1678193" cy="929929"/>
            </a:xfrm>
            <a:prstGeom prst="bentConnector3">
              <a:avLst>
                <a:gd name="adj1" fmla="val 76085"/>
              </a:avLst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1568F3AA-5648-D79C-7928-E34E1AF3083B}"/>
              </a:ext>
            </a:extLst>
          </p:cNvPr>
          <p:cNvCxnSpPr>
            <a:cxnSpLocks/>
            <a:stCxn id="93" idx="2"/>
            <a:endCxn id="75" idx="3"/>
          </p:cNvCxnSpPr>
          <p:nvPr/>
        </p:nvCxnSpPr>
        <p:spPr>
          <a:xfrm rot="5400000" flipH="1">
            <a:off x="9801021" y="883192"/>
            <a:ext cx="460969" cy="2119244"/>
          </a:xfrm>
          <a:prstGeom prst="bentConnector4">
            <a:avLst>
              <a:gd name="adj1" fmla="val -49591"/>
              <a:gd name="adj2" fmla="val 76224"/>
            </a:avLst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사각형: 모서리가 접힌 도형 66">
            <a:extLst>
              <a:ext uri="{FF2B5EF4-FFF2-40B4-BE49-F238E27FC236}">
                <a16:creationId xmlns:a16="http://schemas.microsoft.com/office/drawing/2014/main" id="{C1FB2DED-61A5-B0AB-8EB3-3ED40F353352}"/>
              </a:ext>
            </a:extLst>
          </p:cNvPr>
          <p:cNvSpPr/>
          <p:nvPr/>
        </p:nvSpPr>
        <p:spPr>
          <a:xfrm>
            <a:off x="12683197" y="109559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stp</a:t>
            </a:r>
            <a:r>
              <a:rPr lang="en-US" altLang="ko-KR" sz="1000" dirty="0">
                <a:solidFill>
                  <a:schemeClr val="tx1"/>
                </a:solidFill>
              </a:rPr>
              <a:t>]4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0" name="사각형: 모서리가 접힌 도형 69">
            <a:extLst>
              <a:ext uri="{FF2B5EF4-FFF2-40B4-BE49-F238E27FC236}">
                <a16:creationId xmlns:a16="http://schemas.microsoft.com/office/drawing/2014/main" id="{6D2E106E-98C0-C0B9-8107-557657147641}"/>
              </a:ext>
            </a:extLst>
          </p:cNvPr>
          <p:cNvSpPr/>
          <p:nvPr/>
        </p:nvSpPr>
        <p:spPr>
          <a:xfrm>
            <a:off x="12683197" y="148747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[1st_usb]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2" name="사각형: 모서리가 접힌 도형 71">
            <a:extLst>
              <a:ext uri="{FF2B5EF4-FFF2-40B4-BE49-F238E27FC236}">
                <a16:creationId xmlns:a16="http://schemas.microsoft.com/office/drawing/2014/main" id="{7B648F66-CC82-46B8-43AC-5EED09D68121}"/>
              </a:ext>
            </a:extLst>
          </p:cNvPr>
          <p:cNvSpPr/>
          <p:nvPr/>
        </p:nvSpPr>
        <p:spPr>
          <a:xfrm>
            <a:off x="12683197" y="227123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[2nd_usb]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4" name="사각형: 모서리가 접힌 도형 73">
            <a:extLst>
              <a:ext uri="{FF2B5EF4-FFF2-40B4-BE49-F238E27FC236}">
                <a16:creationId xmlns:a16="http://schemas.microsoft.com/office/drawing/2014/main" id="{4D4120B2-ECC4-9958-07E5-A8FF1B42CA73}"/>
              </a:ext>
            </a:extLst>
          </p:cNvPr>
          <p:cNvSpPr/>
          <p:nvPr/>
        </p:nvSpPr>
        <p:spPr>
          <a:xfrm>
            <a:off x="12683197" y="305499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[3rd_usb]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8" name="사각형: 모서리가 접힌 도형 77">
            <a:extLst>
              <a:ext uri="{FF2B5EF4-FFF2-40B4-BE49-F238E27FC236}">
                <a16:creationId xmlns:a16="http://schemas.microsoft.com/office/drawing/2014/main" id="{A2580AFD-D7F2-66D9-48B2-21CF074B22FA}"/>
              </a:ext>
            </a:extLst>
          </p:cNvPr>
          <p:cNvSpPr/>
          <p:nvPr/>
        </p:nvSpPr>
        <p:spPr>
          <a:xfrm>
            <a:off x="12683197" y="383875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[4th_usb]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F9873079-034E-1B28-3202-49E5AAA5F4D3}"/>
              </a:ext>
            </a:extLst>
          </p:cNvPr>
          <p:cNvSpPr/>
          <p:nvPr/>
        </p:nvSpPr>
        <p:spPr>
          <a:xfrm>
            <a:off x="12683197" y="70371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[In]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0" name="사각형: 모서리가 접힌 도형 79">
            <a:extLst>
              <a:ext uri="{FF2B5EF4-FFF2-40B4-BE49-F238E27FC236}">
                <a16:creationId xmlns:a16="http://schemas.microsoft.com/office/drawing/2014/main" id="{52B74A77-C7DA-A8F8-792E-1C3B46D59F5E}"/>
              </a:ext>
            </a:extLst>
          </p:cNvPr>
          <p:cNvSpPr/>
          <p:nvPr/>
        </p:nvSpPr>
        <p:spPr>
          <a:xfrm>
            <a:off x="12683197" y="5419373"/>
            <a:ext cx="179345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Cv_Frt</a:t>
            </a:r>
            <a:r>
              <a:rPr lang="en-US" altLang="ko-KR" sz="800" u="none" strike="noStrike" dirty="0" err="1">
                <a:effectLst/>
              </a:rPr>
              <a:t>OUT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8" name="사각형: 모서리가 접힌 도형 87">
            <a:extLst>
              <a:ext uri="{FF2B5EF4-FFF2-40B4-BE49-F238E27FC236}">
                <a16:creationId xmlns:a16="http://schemas.microsoft.com/office/drawing/2014/main" id="{DA2D6948-C8E9-534F-A9DC-FBC711D38D76}"/>
              </a:ext>
            </a:extLst>
          </p:cNvPr>
          <p:cNvSpPr/>
          <p:nvPr/>
        </p:nvSpPr>
        <p:spPr>
          <a:xfrm>
            <a:off x="12683197" y="4622517"/>
            <a:ext cx="179345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Cv_RR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109" name="사각형: 모서리가 접힌 도형 108">
            <a:extLst>
              <a:ext uri="{FF2B5EF4-FFF2-40B4-BE49-F238E27FC236}">
                <a16:creationId xmlns:a16="http://schemas.microsoft.com/office/drawing/2014/main" id="{45591D7F-3906-37F7-6A50-B892FCD18FA0}"/>
              </a:ext>
            </a:extLst>
          </p:cNvPr>
          <p:cNvSpPr/>
          <p:nvPr/>
        </p:nvSpPr>
        <p:spPr>
          <a:xfrm>
            <a:off x="12683197" y="423063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[Out]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190" name="그룹 189">
            <a:extLst>
              <a:ext uri="{FF2B5EF4-FFF2-40B4-BE49-F238E27FC236}">
                <a16:creationId xmlns:a16="http://schemas.microsoft.com/office/drawing/2014/main" id="{5846C07F-B44C-FEEF-5580-0C7853D16208}"/>
              </a:ext>
            </a:extLst>
          </p:cNvPr>
          <p:cNvGrpSpPr/>
          <p:nvPr/>
        </p:nvGrpSpPr>
        <p:grpSpPr>
          <a:xfrm>
            <a:off x="1596410" y="283040"/>
            <a:ext cx="7375474" cy="2858578"/>
            <a:chOff x="3687380" y="1687053"/>
            <a:chExt cx="7375474" cy="2858578"/>
          </a:xfrm>
          <a:solidFill>
            <a:schemeClr val="accent5">
              <a:lumMod val="50000"/>
            </a:schemeClr>
          </a:solidFill>
        </p:grpSpPr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8F156FEB-4A46-2443-2BEF-A741B86D5612}"/>
                </a:ext>
              </a:extLst>
            </p:cNvPr>
            <p:cNvGrpSpPr/>
            <p:nvPr/>
          </p:nvGrpSpPr>
          <p:grpSpPr>
            <a:xfrm>
              <a:off x="3687380" y="1687053"/>
              <a:ext cx="7375474" cy="2858578"/>
              <a:chOff x="3614073" y="2166782"/>
              <a:chExt cx="9649013" cy="4873178"/>
            </a:xfrm>
            <a:grpFill/>
          </p:grpSpPr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F46B7EDE-426E-5FF6-C92F-DA75FEECEC4D}"/>
                  </a:ext>
                </a:extLst>
              </p:cNvPr>
              <p:cNvSpPr/>
              <p:nvPr/>
            </p:nvSpPr>
            <p:spPr>
              <a:xfrm>
                <a:off x="3614073" y="2166782"/>
                <a:ext cx="9649013" cy="487317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1600" dirty="0">
                    <a:solidFill>
                      <a:schemeClr val="bg1"/>
                    </a:solidFill>
                  </a:rPr>
                  <a:t>A1Work</a:t>
                </a:r>
                <a:endParaRPr lang="ko-KR" altLang="en-US" sz="1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7" name="타원 76">
                <a:extLst>
                  <a:ext uri="{FF2B5EF4-FFF2-40B4-BE49-F238E27FC236}">
                    <a16:creationId xmlns:a16="http://schemas.microsoft.com/office/drawing/2014/main" id="{009A9852-A9DD-A2CD-D8BA-FE66FDFFDE3C}"/>
                  </a:ext>
                </a:extLst>
              </p:cNvPr>
              <p:cNvSpPr/>
              <p:nvPr/>
            </p:nvSpPr>
            <p:spPr>
              <a:xfrm>
                <a:off x="3674313" y="4486559"/>
                <a:ext cx="1177431" cy="889012"/>
              </a:xfrm>
              <a:prstGeom prst="ellipse">
                <a:avLst/>
              </a:prstGeom>
              <a:grpFill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bg1"/>
                    </a:solidFill>
                  </a:rPr>
                  <a:t>Cv_Frt </a:t>
                </a:r>
              </a:p>
              <a:p>
                <a:pPr algn="ctr"/>
                <a:r>
                  <a:rPr lang="en-US" altLang="ko-KR" sz="800" dirty="0">
                    <a:solidFill>
                      <a:schemeClr val="bg1"/>
                    </a:solidFill>
                  </a:rPr>
                  <a:t>$MOVE</a:t>
                </a:r>
                <a:endParaRPr lang="ko-KR" altLang="en-US" sz="8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18" name="타원 117">
              <a:extLst>
                <a:ext uri="{FF2B5EF4-FFF2-40B4-BE49-F238E27FC236}">
                  <a16:creationId xmlns:a16="http://schemas.microsoft.com/office/drawing/2014/main" id="{C980BDFA-4364-CE93-074C-F8FC63A19F7B}"/>
                </a:ext>
              </a:extLst>
            </p:cNvPr>
            <p:cNvSpPr/>
            <p:nvPr/>
          </p:nvSpPr>
          <p:spPr>
            <a:xfrm>
              <a:off x="4896763" y="2017372"/>
              <a:ext cx="900000" cy="360000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1st_usb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19" name="타원 118">
              <a:extLst>
                <a:ext uri="{FF2B5EF4-FFF2-40B4-BE49-F238E27FC236}">
                  <a16:creationId xmlns:a16="http://schemas.microsoft.com/office/drawing/2014/main" id="{4CAD55DF-7FE8-C535-5A5D-D1FDD9F887F0}"/>
                </a:ext>
              </a:extLst>
            </p:cNvPr>
            <p:cNvSpPr/>
            <p:nvPr/>
          </p:nvSpPr>
          <p:spPr>
            <a:xfrm>
              <a:off x="4867908" y="2592159"/>
              <a:ext cx="900000" cy="360000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2nd_usb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0" name="타원 119">
              <a:extLst>
                <a:ext uri="{FF2B5EF4-FFF2-40B4-BE49-F238E27FC236}">
                  <a16:creationId xmlns:a16="http://schemas.microsoft.com/office/drawing/2014/main" id="{D709C428-6C1A-E54D-07FD-7189D66C8DB2}"/>
                </a:ext>
              </a:extLst>
            </p:cNvPr>
            <p:cNvSpPr/>
            <p:nvPr/>
          </p:nvSpPr>
          <p:spPr>
            <a:xfrm>
              <a:off x="4867908" y="3211613"/>
              <a:ext cx="900000" cy="360000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3rd_usb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1" name="타원 120">
              <a:extLst>
                <a:ext uri="{FF2B5EF4-FFF2-40B4-BE49-F238E27FC236}">
                  <a16:creationId xmlns:a16="http://schemas.microsoft.com/office/drawing/2014/main" id="{AC44C80E-852B-4F07-F638-69D1A917B028}"/>
                </a:ext>
              </a:extLst>
            </p:cNvPr>
            <p:cNvSpPr/>
            <p:nvPr/>
          </p:nvSpPr>
          <p:spPr>
            <a:xfrm>
              <a:off x="4859091" y="3868807"/>
              <a:ext cx="900000" cy="360000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4th_usb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2" name="타원 121">
              <a:extLst>
                <a:ext uri="{FF2B5EF4-FFF2-40B4-BE49-F238E27FC236}">
                  <a16:creationId xmlns:a16="http://schemas.microsoft.com/office/drawing/2014/main" id="{F9CD9B87-FAC6-7E1B-7061-CC170017D1C5}"/>
                </a:ext>
              </a:extLst>
            </p:cNvPr>
            <p:cNvSpPr/>
            <p:nvPr/>
          </p:nvSpPr>
          <p:spPr>
            <a:xfrm>
              <a:off x="6226585" y="3871033"/>
              <a:ext cx="900000" cy="360000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4th_usb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3" name="타원 122">
              <a:extLst>
                <a:ext uri="{FF2B5EF4-FFF2-40B4-BE49-F238E27FC236}">
                  <a16:creationId xmlns:a16="http://schemas.microsoft.com/office/drawing/2014/main" id="{641FAD50-592E-FF41-5C55-71C0518F5886}"/>
                </a:ext>
              </a:extLst>
            </p:cNvPr>
            <p:cNvSpPr/>
            <p:nvPr/>
          </p:nvSpPr>
          <p:spPr>
            <a:xfrm>
              <a:off x="6275834" y="2014945"/>
              <a:ext cx="900000" cy="360000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1st_usb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4" name="타원 123">
              <a:extLst>
                <a:ext uri="{FF2B5EF4-FFF2-40B4-BE49-F238E27FC236}">
                  <a16:creationId xmlns:a16="http://schemas.microsoft.com/office/drawing/2014/main" id="{D305F103-CEED-2874-B91C-2B9509D7F8C4}"/>
                </a:ext>
              </a:extLst>
            </p:cNvPr>
            <p:cNvSpPr/>
            <p:nvPr/>
          </p:nvSpPr>
          <p:spPr>
            <a:xfrm>
              <a:off x="6262224" y="2570062"/>
              <a:ext cx="900000" cy="360000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2nd_usb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5" name="타원 124">
              <a:extLst>
                <a:ext uri="{FF2B5EF4-FFF2-40B4-BE49-F238E27FC236}">
                  <a16:creationId xmlns:a16="http://schemas.microsoft.com/office/drawing/2014/main" id="{D4FC8940-237E-A69E-52BD-2104DD26FE58}"/>
                </a:ext>
              </a:extLst>
            </p:cNvPr>
            <p:cNvSpPr/>
            <p:nvPr/>
          </p:nvSpPr>
          <p:spPr>
            <a:xfrm>
              <a:off x="6226585" y="3209311"/>
              <a:ext cx="900000" cy="360000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3rd_usb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6" name="타원 125">
              <a:extLst>
                <a:ext uri="{FF2B5EF4-FFF2-40B4-BE49-F238E27FC236}">
                  <a16:creationId xmlns:a16="http://schemas.microsoft.com/office/drawing/2014/main" id="{3E8A5619-3952-D092-D778-A7B40CA61B4E}"/>
                </a:ext>
              </a:extLst>
            </p:cNvPr>
            <p:cNvSpPr/>
            <p:nvPr/>
          </p:nvSpPr>
          <p:spPr>
            <a:xfrm>
              <a:off x="7614014" y="2636392"/>
              <a:ext cx="900000" cy="360000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bg1"/>
                  </a:solidFill>
                </a:rPr>
                <a:t>stp$RET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30" name="타원 129">
              <a:extLst>
                <a:ext uri="{FF2B5EF4-FFF2-40B4-BE49-F238E27FC236}">
                  <a16:creationId xmlns:a16="http://schemas.microsoft.com/office/drawing/2014/main" id="{C4C325C4-1C63-9DAC-F0E8-D1AA2D6829EC}"/>
                </a:ext>
              </a:extLst>
            </p:cNvPr>
            <p:cNvSpPr/>
            <p:nvPr/>
          </p:nvSpPr>
          <p:spPr>
            <a:xfrm>
              <a:off x="9874465" y="2544419"/>
              <a:ext cx="900000" cy="360000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bg1"/>
                  </a:solidFill>
                </a:rPr>
                <a:t>stp</a:t>
              </a:r>
              <a:endParaRPr lang="en-US" altLang="ko-KR" sz="800" dirty="0">
                <a:solidFill>
                  <a:schemeClr val="bg1"/>
                </a:solidFill>
              </a:endParaRP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34" name="타원 133">
              <a:extLst>
                <a:ext uri="{FF2B5EF4-FFF2-40B4-BE49-F238E27FC236}">
                  <a16:creationId xmlns:a16="http://schemas.microsoft.com/office/drawing/2014/main" id="{5C7C9422-67E2-DE8B-56F1-556BBEEC9E87}"/>
                </a:ext>
              </a:extLst>
            </p:cNvPr>
            <p:cNvSpPr/>
            <p:nvPr/>
          </p:nvSpPr>
          <p:spPr>
            <a:xfrm>
              <a:off x="8778237" y="2930062"/>
              <a:ext cx="957247" cy="521489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Cv_Frt 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$REMOVE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cxnSp>
          <p:nvCxnSpPr>
            <p:cNvPr id="136" name="직선 연결선 135">
              <a:extLst>
                <a:ext uri="{FF2B5EF4-FFF2-40B4-BE49-F238E27FC236}">
                  <a16:creationId xmlns:a16="http://schemas.microsoft.com/office/drawing/2014/main" id="{7BB03DAE-0592-F27C-968C-2FB957DD3D5A}"/>
                </a:ext>
              </a:extLst>
            </p:cNvPr>
            <p:cNvCxnSpPr>
              <a:stCxn id="118" idx="4"/>
              <a:endCxn id="119" idx="0"/>
            </p:cNvCxnSpPr>
            <p:nvPr/>
          </p:nvCxnSpPr>
          <p:spPr>
            <a:xfrm flipH="1">
              <a:off x="5317908" y="2377372"/>
              <a:ext cx="28855" cy="214787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직선 연결선 136">
              <a:extLst>
                <a:ext uri="{FF2B5EF4-FFF2-40B4-BE49-F238E27FC236}">
                  <a16:creationId xmlns:a16="http://schemas.microsoft.com/office/drawing/2014/main" id="{9E2E3DF1-8460-79B0-0D80-DF04532EE20B}"/>
                </a:ext>
              </a:extLst>
            </p:cNvPr>
            <p:cNvCxnSpPr>
              <a:cxnSpLocks/>
              <a:stCxn id="119" idx="4"/>
              <a:endCxn id="120" idx="0"/>
            </p:cNvCxnSpPr>
            <p:nvPr/>
          </p:nvCxnSpPr>
          <p:spPr>
            <a:xfrm>
              <a:off x="5317908" y="2952159"/>
              <a:ext cx="0" cy="25945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직선 연결선 139">
              <a:extLst>
                <a:ext uri="{FF2B5EF4-FFF2-40B4-BE49-F238E27FC236}">
                  <a16:creationId xmlns:a16="http://schemas.microsoft.com/office/drawing/2014/main" id="{5EE65906-44DF-07C9-3DCB-BD29FD1645BA}"/>
                </a:ext>
              </a:extLst>
            </p:cNvPr>
            <p:cNvCxnSpPr>
              <a:cxnSpLocks/>
              <a:stCxn id="120" idx="4"/>
              <a:endCxn id="121" idx="0"/>
            </p:cNvCxnSpPr>
            <p:nvPr/>
          </p:nvCxnSpPr>
          <p:spPr>
            <a:xfrm flipH="1">
              <a:off x="5309091" y="3571613"/>
              <a:ext cx="8817" cy="29719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직선 연결선 142">
              <a:extLst>
                <a:ext uri="{FF2B5EF4-FFF2-40B4-BE49-F238E27FC236}">
                  <a16:creationId xmlns:a16="http://schemas.microsoft.com/office/drawing/2014/main" id="{869EEB6D-FD96-F3C9-F14A-0A6C8ADE543D}"/>
                </a:ext>
              </a:extLst>
            </p:cNvPr>
            <p:cNvCxnSpPr>
              <a:cxnSpLocks/>
              <a:stCxn id="123" idx="4"/>
              <a:endCxn id="124" idx="0"/>
            </p:cNvCxnSpPr>
            <p:nvPr/>
          </p:nvCxnSpPr>
          <p:spPr>
            <a:xfrm flipH="1">
              <a:off x="6712224" y="2374945"/>
              <a:ext cx="13610" cy="195117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직선 연결선 145">
              <a:extLst>
                <a:ext uri="{FF2B5EF4-FFF2-40B4-BE49-F238E27FC236}">
                  <a16:creationId xmlns:a16="http://schemas.microsoft.com/office/drawing/2014/main" id="{1ED34D82-5A94-55CE-39B0-512585E72519}"/>
                </a:ext>
              </a:extLst>
            </p:cNvPr>
            <p:cNvCxnSpPr>
              <a:cxnSpLocks/>
              <a:stCxn id="124" idx="4"/>
              <a:endCxn id="125" idx="0"/>
            </p:cNvCxnSpPr>
            <p:nvPr/>
          </p:nvCxnSpPr>
          <p:spPr>
            <a:xfrm flipH="1">
              <a:off x="6676585" y="2930062"/>
              <a:ext cx="35639" cy="279249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직선 연결선 148">
              <a:extLst>
                <a:ext uri="{FF2B5EF4-FFF2-40B4-BE49-F238E27FC236}">
                  <a16:creationId xmlns:a16="http://schemas.microsoft.com/office/drawing/2014/main" id="{2CC5D295-5DE8-5716-8BCE-E4B9A57A9D54}"/>
                </a:ext>
              </a:extLst>
            </p:cNvPr>
            <p:cNvCxnSpPr>
              <a:cxnSpLocks/>
              <a:stCxn id="125" idx="4"/>
              <a:endCxn id="122" idx="0"/>
            </p:cNvCxnSpPr>
            <p:nvPr/>
          </p:nvCxnSpPr>
          <p:spPr>
            <a:xfrm>
              <a:off x="6676585" y="3569311"/>
              <a:ext cx="0" cy="301722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연결선: 꺾임 169">
              <a:extLst>
                <a:ext uri="{FF2B5EF4-FFF2-40B4-BE49-F238E27FC236}">
                  <a16:creationId xmlns:a16="http://schemas.microsoft.com/office/drawing/2014/main" id="{0F476B4E-8D63-FD1D-09C7-0F4AC0A5897F}"/>
                </a:ext>
              </a:extLst>
            </p:cNvPr>
            <p:cNvCxnSpPr>
              <a:cxnSpLocks/>
              <a:stCxn id="77" idx="6"/>
              <a:endCxn id="118" idx="2"/>
            </p:cNvCxnSpPr>
            <p:nvPr/>
          </p:nvCxnSpPr>
          <p:spPr>
            <a:xfrm flipV="1">
              <a:off x="4633426" y="2197372"/>
              <a:ext cx="263337" cy="1111194"/>
            </a:xfrm>
            <a:prstGeom prst="bentConnector3">
              <a:avLst>
                <a:gd name="adj1" fmla="val 50000"/>
              </a:avLst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연결선: 꺾임 172">
              <a:extLst>
                <a:ext uri="{FF2B5EF4-FFF2-40B4-BE49-F238E27FC236}">
                  <a16:creationId xmlns:a16="http://schemas.microsoft.com/office/drawing/2014/main" id="{A1F90049-6A19-B588-98B0-339E9BCC7353}"/>
                </a:ext>
              </a:extLst>
            </p:cNvPr>
            <p:cNvCxnSpPr>
              <a:cxnSpLocks/>
              <a:stCxn id="121" idx="6"/>
              <a:endCxn id="123" idx="2"/>
            </p:cNvCxnSpPr>
            <p:nvPr/>
          </p:nvCxnSpPr>
          <p:spPr>
            <a:xfrm flipV="1">
              <a:off x="5759091" y="2194945"/>
              <a:ext cx="516743" cy="1853862"/>
            </a:xfrm>
            <a:prstGeom prst="bentConnector3">
              <a:avLst>
                <a:gd name="adj1" fmla="val 50000"/>
              </a:avLst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연결선: 꺾임 176">
              <a:extLst>
                <a:ext uri="{FF2B5EF4-FFF2-40B4-BE49-F238E27FC236}">
                  <a16:creationId xmlns:a16="http://schemas.microsoft.com/office/drawing/2014/main" id="{EC5F3C6E-FD0C-88A7-D00D-CEE5AA3AC48A}"/>
                </a:ext>
              </a:extLst>
            </p:cNvPr>
            <p:cNvCxnSpPr>
              <a:cxnSpLocks/>
              <a:stCxn id="123" idx="6"/>
              <a:endCxn id="126" idx="2"/>
            </p:cNvCxnSpPr>
            <p:nvPr/>
          </p:nvCxnSpPr>
          <p:spPr>
            <a:xfrm>
              <a:off x="7175834" y="2194945"/>
              <a:ext cx="438180" cy="621447"/>
            </a:xfrm>
            <a:prstGeom prst="bentConnector3">
              <a:avLst>
                <a:gd name="adj1" fmla="val 50000"/>
              </a:avLst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연결선: 꺾임 179">
              <a:extLst>
                <a:ext uri="{FF2B5EF4-FFF2-40B4-BE49-F238E27FC236}">
                  <a16:creationId xmlns:a16="http://schemas.microsoft.com/office/drawing/2014/main" id="{0028A172-89C4-1151-D821-66B9F2CDE39A}"/>
                </a:ext>
              </a:extLst>
            </p:cNvPr>
            <p:cNvCxnSpPr>
              <a:cxnSpLocks/>
              <a:stCxn id="126" idx="6"/>
              <a:endCxn id="134" idx="2"/>
            </p:cNvCxnSpPr>
            <p:nvPr/>
          </p:nvCxnSpPr>
          <p:spPr>
            <a:xfrm>
              <a:off x="8514014" y="2816392"/>
              <a:ext cx="264223" cy="374415"/>
            </a:xfrm>
            <a:prstGeom prst="bentConnector3">
              <a:avLst>
                <a:gd name="adj1" fmla="val 50000"/>
              </a:avLst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연결선: 꺾임 184">
              <a:extLst>
                <a:ext uri="{FF2B5EF4-FFF2-40B4-BE49-F238E27FC236}">
                  <a16:creationId xmlns:a16="http://schemas.microsoft.com/office/drawing/2014/main" id="{A7E34923-0378-DB57-7B1C-60F9A5DF346C}"/>
                </a:ext>
              </a:extLst>
            </p:cNvPr>
            <p:cNvCxnSpPr>
              <a:cxnSpLocks/>
              <a:stCxn id="134" idx="6"/>
              <a:endCxn id="130" idx="2"/>
            </p:cNvCxnSpPr>
            <p:nvPr/>
          </p:nvCxnSpPr>
          <p:spPr>
            <a:xfrm flipV="1">
              <a:off x="9735484" y="2724419"/>
              <a:ext cx="138981" cy="466388"/>
            </a:xfrm>
            <a:prstGeom prst="bentConnector3">
              <a:avLst>
                <a:gd name="adj1" fmla="val 50000"/>
              </a:avLst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" name="연결선: 꺾임 1">
            <a:extLst>
              <a:ext uri="{FF2B5EF4-FFF2-40B4-BE49-F238E27FC236}">
                <a16:creationId xmlns:a16="http://schemas.microsoft.com/office/drawing/2014/main" id="{907163F7-2ED1-3990-20EB-23A75CBEB427}"/>
              </a:ext>
            </a:extLst>
          </p:cNvPr>
          <p:cNvCxnSpPr>
            <a:cxnSpLocks/>
            <a:stCxn id="75" idx="0"/>
            <a:endCxn id="93" idx="1"/>
          </p:cNvCxnSpPr>
          <p:nvPr/>
        </p:nvCxnSpPr>
        <p:spPr>
          <a:xfrm rot="16200000" flipH="1">
            <a:off x="7233236" y="-1666050"/>
            <a:ext cx="797291" cy="4695471"/>
          </a:xfrm>
          <a:prstGeom prst="bentConnector4">
            <a:avLst>
              <a:gd name="adj1" fmla="val -28672"/>
              <a:gd name="adj2" fmla="val 89269"/>
            </a:avLst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0B8C69D0-7FA9-5A94-2E81-2E40B2924C21}"/>
              </a:ext>
            </a:extLst>
          </p:cNvPr>
          <p:cNvSpPr/>
          <p:nvPr/>
        </p:nvSpPr>
        <p:spPr>
          <a:xfrm>
            <a:off x="12683197" y="5811253"/>
            <a:ext cx="1808870" cy="330524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</a:t>
            </a:r>
            <a:r>
              <a:rPr lang="en-US" altLang="ko-KR" sz="1000" dirty="0" err="1">
                <a:solidFill>
                  <a:schemeClr val="tx1"/>
                </a:solidFill>
              </a:rPr>
              <a:t>CVRemove</a:t>
            </a:r>
            <a:r>
              <a:rPr lang="en-US" altLang="ko-KR" sz="1000" dirty="0">
                <a:solidFill>
                  <a:schemeClr val="tx1"/>
                </a:solidFill>
              </a:rPr>
              <a:t>[Part]</a:t>
            </a:r>
          </a:p>
        </p:txBody>
      </p: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EF2D0DB7-0E21-82DB-DB77-A29AE7AA45FF}"/>
              </a:ext>
            </a:extLst>
          </p:cNvPr>
          <p:cNvCxnSpPr>
            <a:cxnSpLocks/>
            <a:stCxn id="75" idx="2"/>
            <a:endCxn id="201" idx="3"/>
          </p:cNvCxnSpPr>
          <p:nvPr/>
        </p:nvCxnSpPr>
        <p:spPr>
          <a:xfrm rot="5400000">
            <a:off x="3780330" y="3673481"/>
            <a:ext cx="2035681" cy="971955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타원 47">
            <a:extLst>
              <a:ext uri="{FF2B5EF4-FFF2-40B4-BE49-F238E27FC236}">
                <a16:creationId xmlns:a16="http://schemas.microsoft.com/office/drawing/2014/main" id="{25383D79-CBF7-34C1-2946-72D39AD51E66}"/>
              </a:ext>
            </a:extLst>
          </p:cNvPr>
          <p:cNvSpPr/>
          <p:nvPr/>
        </p:nvSpPr>
        <p:spPr>
          <a:xfrm>
            <a:off x="4701887" y="6012273"/>
            <a:ext cx="1011876" cy="34935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Part</a:t>
            </a:r>
          </a:p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$MOVE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cxnSp>
        <p:nvCxnSpPr>
          <p:cNvPr id="50" name="연결선: 꺾임 49">
            <a:extLst>
              <a:ext uri="{FF2B5EF4-FFF2-40B4-BE49-F238E27FC236}">
                <a16:creationId xmlns:a16="http://schemas.microsoft.com/office/drawing/2014/main" id="{3EFB74EE-7CFD-EA52-E0A2-F69B24C54D31}"/>
              </a:ext>
            </a:extLst>
          </p:cNvPr>
          <p:cNvCxnSpPr>
            <a:cxnSpLocks/>
            <a:stCxn id="48" idx="0"/>
            <a:endCxn id="201" idx="3"/>
          </p:cNvCxnSpPr>
          <p:nvPr/>
        </p:nvCxnSpPr>
        <p:spPr>
          <a:xfrm rot="16200000" flipV="1">
            <a:off x="4342522" y="5146969"/>
            <a:ext cx="834974" cy="895633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5CD706EE-A811-7E94-1C53-FE02FC90B5E1}"/>
              </a:ext>
            </a:extLst>
          </p:cNvPr>
          <p:cNvSpPr/>
          <p:nvPr/>
        </p:nvSpPr>
        <p:spPr>
          <a:xfrm>
            <a:off x="9405926" y="4650846"/>
            <a:ext cx="2201610" cy="47668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0IN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1A196384-CA46-1B38-A59F-C432D7F842BF}"/>
              </a:ext>
            </a:extLst>
          </p:cNvPr>
          <p:cNvSpPr/>
          <p:nvPr/>
        </p:nvSpPr>
        <p:spPr>
          <a:xfrm>
            <a:off x="9401246" y="5271891"/>
            <a:ext cx="2156759" cy="47668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A1Work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13725297-935D-31DE-D69F-03A1FFAB1816}"/>
              </a:ext>
            </a:extLst>
          </p:cNvPr>
          <p:cNvSpPr/>
          <p:nvPr/>
        </p:nvSpPr>
        <p:spPr>
          <a:xfrm>
            <a:off x="6701570" y="6292091"/>
            <a:ext cx="2201610" cy="4766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5OUT PASS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cxnSp>
        <p:nvCxnSpPr>
          <p:cNvPr id="107" name="연결선: 꺾임 106">
            <a:extLst>
              <a:ext uri="{FF2B5EF4-FFF2-40B4-BE49-F238E27FC236}">
                <a16:creationId xmlns:a16="http://schemas.microsoft.com/office/drawing/2014/main" id="{2FC9BF65-AC2A-49A2-3F2B-45F2356F637E}"/>
              </a:ext>
            </a:extLst>
          </p:cNvPr>
          <p:cNvCxnSpPr>
            <a:cxnSpLocks/>
            <a:stCxn id="87" idx="2"/>
            <a:endCxn id="89" idx="3"/>
          </p:cNvCxnSpPr>
          <p:nvPr/>
        </p:nvCxnSpPr>
        <p:spPr>
          <a:xfrm rot="5400000">
            <a:off x="9300473" y="5351278"/>
            <a:ext cx="781860" cy="1576446"/>
          </a:xfrm>
          <a:prstGeom prst="bentConnector2">
            <a:avLst/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연결선: 꺾임 144">
            <a:extLst>
              <a:ext uri="{FF2B5EF4-FFF2-40B4-BE49-F238E27FC236}">
                <a16:creationId xmlns:a16="http://schemas.microsoft.com/office/drawing/2014/main" id="{A0CD1DFB-3561-0603-F882-B9FF65485E65}"/>
              </a:ext>
            </a:extLst>
          </p:cNvPr>
          <p:cNvCxnSpPr>
            <a:cxnSpLocks/>
            <a:stCxn id="89" idx="1"/>
            <a:endCxn id="51" idx="1"/>
          </p:cNvCxnSpPr>
          <p:nvPr/>
        </p:nvCxnSpPr>
        <p:spPr>
          <a:xfrm rot="10800000" flipH="1">
            <a:off x="6701570" y="4889187"/>
            <a:ext cx="2704356" cy="1641245"/>
          </a:xfrm>
          <a:prstGeom prst="bentConnector3">
            <a:avLst>
              <a:gd name="adj1" fmla="val -8453"/>
            </a:avLst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타원 159">
            <a:extLst>
              <a:ext uri="{FF2B5EF4-FFF2-40B4-BE49-F238E27FC236}">
                <a16:creationId xmlns:a16="http://schemas.microsoft.com/office/drawing/2014/main" id="{3E6C1714-76A6-AA37-69E7-263D4F065EC1}"/>
              </a:ext>
            </a:extLst>
          </p:cNvPr>
          <p:cNvSpPr/>
          <p:nvPr/>
        </p:nvSpPr>
        <p:spPr>
          <a:xfrm>
            <a:off x="9064302" y="5964822"/>
            <a:ext cx="1011876" cy="34935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Part</a:t>
            </a:r>
          </a:p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$REMOVE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cxnSp>
        <p:nvCxnSpPr>
          <p:cNvPr id="162" name="연결선: 꺾임 161">
            <a:extLst>
              <a:ext uri="{FF2B5EF4-FFF2-40B4-BE49-F238E27FC236}">
                <a16:creationId xmlns:a16="http://schemas.microsoft.com/office/drawing/2014/main" id="{C18632F3-59B9-F902-53A6-6CCB371847CE}"/>
              </a:ext>
            </a:extLst>
          </p:cNvPr>
          <p:cNvCxnSpPr>
            <a:cxnSpLocks/>
            <a:stCxn id="160" idx="4"/>
            <a:endCxn id="89" idx="3"/>
          </p:cNvCxnSpPr>
          <p:nvPr/>
        </p:nvCxnSpPr>
        <p:spPr>
          <a:xfrm rot="5400000">
            <a:off x="9128585" y="6088775"/>
            <a:ext cx="216251" cy="667060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사각형: 모서리가 접힌 도형 8">
            <a:extLst>
              <a:ext uri="{FF2B5EF4-FFF2-40B4-BE49-F238E27FC236}">
                <a16:creationId xmlns:a16="http://schemas.microsoft.com/office/drawing/2014/main" id="{857E50A6-6DD2-79DD-E157-7FEA6606FE0E}"/>
              </a:ext>
            </a:extLst>
          </p:cNvPr>
          <p:cNvSpPr/>
          <p:nvPr/>
        </p:nvSpPr>
        <p:spPr>
          <a:xfrm>
            <a:off x="12683197" y="6277585"/>
            <a:ext cx="1808870" cy="330524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</a:t>
            </a:r>
            <a:r>
              <a:rPr lang="en-US" altLang="ko-KR" sz="1000" dirty="0" err="1">
                <a:solidFill>
                  <a:schemeClr val="tx1"/>
                </a:solidFill>
              </a:rPr>
              <a:t>CVRemove</a:t>
            </a:r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Frt_Part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25830C31-AFE0-10F0-E1C8-D17CADC2B5E0}"/>
              </a:ext>
            </a:extLst>
          </p:cNvPr>
          <p:cNvSpPr/>
          <p:nvPr/>
        </p:nvSpPr>
        <p:spPr>
          <a:xfrm>
            <a:off x="8969813" y="354359"/>
            <a:ext cx="1011876" cy="34935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>
                <a:solidFill>
                  <a:schemeClr val="bg1"/>
                </a:solidFill>
              </a:rPr>
              <a:t>Frt_Part</a:t>
            </a:r>
            <a:endParaRPr lang="en-US" altLang="ko-KR" sz="800" dirty="0">
              <a:solidFill>
                <a:schemeClr val="bg1"/>
              </a:solidFill>
            </a:endParaRPr>
          </a:p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$REMOVE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cxnSp>
        <p:nvCxnSpPr>
          <p:cNvPr id="4" name="연결선: 꺾임 3">
            <a:extLst>
              <a:ext uri="{FF2B5EF4-FFF2-40B4-BE49-F238E27FC236}">
                <a16:creationId xmlns:a16="http://schemas.microsoft.com/office/drawing/2014/main" id="{27FE6A20-1EBF-324C-AB31-45ACCDEC164E}"/>
              </a:ext>
            </a:extLst>
          </p:cNvPr>
          <p:cNvCxnSpPr>
            <a:cxnSpLocks/>
            <a:stCxn id="3" idx="4"/>
            <a:endCxn id="93" idx="1"/>
          </p:cNvCxnSpPr>
          <p:nvPr/>
        </p:nvCxnSpPr>
        <p:spPr>
          <a:xfrm rot="16200000" flipH="1">
            <a:off x="9539377" y="640090"/>
            <a:ext cx="376614" cy="503867"/>
          </a:xfrm>
          <a:prstGeom prst="bentConnector2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1E8E3CCB-0A09-E5F3-F1E1-75EA013E1DB5}"/>
              </a:ext>
            </a:extLst>
          </p:cNvPr>
          <p:cNvGrpSpPr/>
          <p:nvPr/>
        </p:nvGrpSpPr>
        <p:grpSpPr>
          <a:xfrm>
            <a:off x="521242" y="4397842"/>
            <a:ext cx="3790950" cy="1558914"/>
            <a:chOff x="1004631" y="4303632"/>
            <a:chExt cx="3790950" cy="1558914"/>
          </a:xfrm>
        </p:grpSpPr>
        <p:grpSp>
          <p:nvGrpSpPr>
            <p:cNvPr id="200" name="그룹 199">
              <a:extLst>
                <a:ext uri="{FF2B5EF4-FFF2-40B4-BE49-F238E27FC236}">
                  <a16:creationId xmlns:a16="http://schemas.microsoft.com/office/drawing/2014/main" id="{20D07FC9-CC09-5D55-B0AE-75BC4F46FAE0}"/>
                </a:ext>
              </a:extLst>
            </p:cNvPr>
            <p:cNvGrpSpPr/>
            <p:nvPr/>
          </p:nvGrpSpPr>
          <p:grpSpPr>
            <a:xfrm>
              <a:off x="1004631" y="4303632"/>
              <a:ext cx="3790950" cy="1558914"/>
              <a:chOff x="1769900" y="2923354"/>
              <a:chExt cx="6922669" cy="797699"/>
            </a:xfrm>
            <a:solidFill>
              <a:schemeClr val="accent6">
                <a:lumMod val="50000"/>
              </a:schemeClr>
            </a:solidFill>
          </p:grpSpPr>
          <p:sp>
            <p:nvSpPr>
              <p:cNvPr id="201" name="직사각형 200">
                <a:extLst>
                  <a:ext uri="{FF2B5EF4-FFF2-40B4-BE49-F238E27FC236}">
                    <a16:creationId xmlns:a16="http://schemas.microsoft.com/office/drawing/2014/main" id="{C3666025-B5AA-3F7B-8D45-8FB1B8062508}"/>
                  </a:ext>
                </a:extLst>
              </p:cNvPr>
              <p:cNvSpPr/>
              <p:nvPr/>
            </p:nvSpPr>
            <p:spPr>
              <a:xfrm>
                <a:off x="1769900" y="2923354"/>
                <a:ext cx="6922669" cy="79769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dirty="0">
                    <a:solidFill>
                      <a:schemeClr val="bg1"/>
                    </a:solidFill>
                  </a:rPr>
                  <a:t>5OUT</a:t>
                </a:r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02" name="타원 201">
                <a:extLst>
                  <a:ext uri="{FF2B5EF4-FFF2-40B4-BE49-F238E27FC236}">
                    <a16:creationId xmlns:a16="http://schemas.microsoft.com/office/drawing/2014/main" id="{EB8B9465-16D8-252A-9168-085E63624392}"/>
                  </a:ext>
                </a:extLst>
              </p:cNvPr>
              <p:cNvSpPr/>
              <p:nvPr/>
            </p:nvSpPr>
            <p:spPr>
              <a:xfrm>
                <a:off x="2340079" y="3180248"/>
                <a:ext cx="2332121" cy="178767"/>
              </a:xfrm>
              <a:prstGeom prst="ellipse">
                <a:avLst/>
              </a:prstGeom>
              <a:grpFill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err="1">
                    <a:solidFill>
                      <a:schemeClr val="bg1"/>
                    </a:solidFill>
                  </a:rPr>
                  <a:t>Cv_Frt</a:t>
                </a:r>
                <a:r>
                  <a:rPr lang="en-US" altLang="ko-KR" sz="700" u="none" strike="noStrike" dirty="0" err="1">
                    <a:effectLst/>
                  </a:rPr>
                  <a:t>OUT</a:t>
                </a:r>
                <a:endParaRPr lang="en-US" altLang="ko-KR" sz="800" dirty="0">
                  <a:solidFill>
                    <a:schemeClr val="bg1"/>
                  </a:solidFill>
                </a:endParaRPr>
              </a:p>
              <a:p>
                <a:pPr algn="ctr"/>
                <a:r>
                  <a:rPr lang="en-US" altLang="ko-KR" sz="800" dirty="0">
                    <a:solidFill>
                      <a:schemeClr val="bg1"/>
                    </a:solidFill>
                  </a:rPr>
                  <a:t>$MOVE</a:t>
                </a:r>
                <a:endParaRPr lang="ko-KR" altLang="en-US" sz="8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03" name="타원 202">
                <a:extLst>
                  <a:ext uri="{FF2B5EF4-FFF2-40B4-BE49-F238E27FC236}">
                    <a16:creationId xmlns:a16="http://schemas.microsoft.com/office/drawing/2014/main" id="{CFB89A7E-CB07-B33F-DE6D-14C8EB8B17B6}"/>
                  </a:ext>
                </a:extLst>
              </p:cNvPr>
              <p:cNvSpPr/>
              <p:nvPr/>
            </p:nvSpPr>
            <p:spPr>
              <a:xfrm>
                <a:off x="5537815" y="3464607"/>
                <a:ext cx="1210743" cy="178767"/>
              </a:xfrm>
              <a:prstGeom prst="ellipse">
                <a:avLst/>
              </a:prstGeom>
              <a:grpFill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bg1"/>
                    </a:solidFill>
                  </a:rPr>
                  <a:t>Out$RET</a:t>
                </a:r>
                <a:endParaRPr lang="ko-KR" altLang="en-US" sz="8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04" name="타원 203">
                <a:extLst>
                  <a:ext uri="{FF2B5EF4-FFF2-40B4-BE49-F238E27FC236}">
                    <a16:creationId xmlns:a16="http://schemas.microsoft.com/office/drawing/2014/main" id="{6AB5221C-BBE9-7DE3-071A-134E9B1394C0}"/>
                  </a:ext>
                </a:extLst>
              </p:cNvPr>
              <p:cNvSpPr/>
              <p:nvPr/>
            </p:nvSpPr>
            <p:spPr>
              <a:xfrm>
                <a:off x="6171271" y="3098745"/>
                <a:ext cx="1210743" cy="178767"/>
              </a:xfrm>
              <a:prstGeom prst="ellipse">
                <a:avLst/>
              </a:prstGeom>
              <a:grpFill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bg1"/>
                    </a:solidFill>
                  </a:rPr>
                  <a:t>Out$ADV</a:t>
                </a:r>
                <a:endParaRPr lang="ko-KR" altLang="en-US" sz="8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205" name="연결선: 꺾임 204">
                <a:extLst>
                  <a:ext uri="{FF2B5EF4-FFF2-40B4-BE49-F238E27FC236}">
                    <a16:creationId xmlns:a16="http://schemas.microsoft.com/office/drawing/2014/main" id="{853042DB-501F-5690-D52A-056D686C9BA9}"/>
                  </a:ext>
                </a:extLst>
              </p:cNvPr>
              <p:cNvCxnSpPr>
                <a:cxnSpLocks/>
                <a:stCxn id="202" idx="6"/>
                <a:endCxn id="204" idx="2"/>
              </p:cNvCxnSpPr>
              <p:nvPr/>
            </p:nvCxnSpPr>
            <p:spPr>
              <a:xfrm flipV="1">
                <a:off x="4672200" y="3188128"/>
                <a:ext cx="1499071" cy="81503"/>
              </a:xfrm>
              <a:prstGeom prst="bentConnector3">
                <a:avLst>
                  <a:gd name="adj1" fmla="val 50000"/>
                </a:avLst>
              </a:prstGeom>
              <a:grpFill/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연결선: 꺾임 205">
                <a:extLst>
                  <a:ext uri="{FF2B5EF4-FFF2-40B4-BE49-F238E27FC236}">
                    <a16:creationId xmlns:a16="http://schemas.microsoft.com/office/drawing/2014/main" id="{AC1EBBFC-FEE8-A0BC-2FA0-92D7F74F5C18}"/>
                  </a:ext>
                </a:extLst>
              </p:cNvPr>
              <p:cNvCxnSpPr>
                <a:cxnSpLocks/>
                <a:stCxn id="204" idx="4"/>
                <a:endCxn id="203" idx="0"/>
              </p:cNvCxnSpPr>
              <p:nvPr/>
            </p:nvCxnSpPr>
            <p:spPr>
              <a:xfrm rot="5400000">
                <a:off x="6366369" y="3054332"/>
                <a:ext cx="187095" cy="633455"/>
              </a:xfrm>
              <a:prstGeom prst="bentConnector3">
                <a:avLst>
                  <a:gd name="adj1" fmla="val 50000"/>
                </a:avLst>
              </a:prstGeom>
              <a:grpFill/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96FAB01E-1064-5EFE-166E-51EE1436ADFD}"/>
                </a:ext>
              </a:extLst>
            </p:cNvPr>
            <p:cNvSpPr/>
            <p:nvPr/>
          </p:nvSpPr>
          <p:spPr>
            <a:xfrm>
              <a:off x="1729023" y="5385714"/>
              <a:ext cx="1066876" cy="349358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bg1"/>
                  </a:solidFill>
                </a:rPr>
                <a:t>Cv_Frt</a:t>
              </a:r>
              <a:r>
                <a:rPr lang="en-US" altLang="ko-KR" sz="700" u="none" strike="noStrike" dirty="0" err="1">
                  <a:effectLst/>
                </a:rPr>
                <a:t>OUT</a:t>
              </a:r>
              <a:endParaRPr lang="en-US" altLang="ko-KR" sz="800" dirty="0">
                <a:solidFill>
                  <a:schemeClr val="bg1"/>
                </a:solidFill>
              </a:endParaRP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$REMOVE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22400B9A-E2D6-FD74-169A-4D13C72D6E3B}"/>
              </a:ext>
            </a:extLst>
          </p:cNvPr>
          <p:cNvCxnSpPr>
            <a:cxnSpLocks/>
            <a:stCxn id="202" idx="4"/>
            <a:endCxn id="21" idx="7"/>
          </p:cNvCxnSpPr>
          <p:nvPr/>
        </p:nvCxnSpPr>
        <p:spPr>
          <a:xfrm rot="16200000" flipH="1">
            <a:off x="1673227" y="5048042"/>
            <a:ext cx="281847" cy="684239"/>
          </a:xfrm>
          <a:prstGeom prst="bentConnector3">
            <a:avLst>
              <a:gd name="adj1" fmla="val 50000"/>
            </a:avLst>
          </a:prstGeom>
          <a:solidFill>
            <a:schemeClr val="accent6">
              <a:lumMod val="50000"/>
            </a:schemeClr>
          </a:solidFill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3062B9A-245B-65AF-F5B8-DBAE14831DD8}"/>
              </a:ext>
            </a:extLst>
          </p:cNvPr>
          <p:cNvSpPr/>
          <p:nvPr/>
        </p:nvSpPr>
        <p:spPr>
          <a:xfrm>
            <a:off x="1009777" y="6359392"/>
            <a:ext cx="2201610" cy="4766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5OUT_RESET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5229B0CA-BCE9-8BA1-E590-03C2F69FD408}"/>
              </a:ext>
            </a:extLst>
          </p:cNvPr>
          <p:cNvCxnSpPr>
            <a:cxnSpLocks/>
            <a:stCxn id="201" idx="2"/>
            <a:endCxn id="25" idx="0"/>
          </p:cNvCxnSpPr>
          <p:nvPr/>
        </p:nvCxnSpPr>
        <p:spPr>
          <a:xfrm rot="5400000">
            <a:off x="2062332" y="6005007"/>
            <a:ext cx="402636" cy="306135"/>
          </a:xfrm>
          <a:prstGeom prst="bentConnector3">
            <a:avLst>
              <a:gd name="adj1" fmla="val 50000"/>
            </a:avLst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3589A476-D15B-8E2F-A03B-68797002501E}"/>
              </a:ext>
            </a:extLst>
          </p:cNvPr>
          <p:cNvCxnSpPr>
            <a:cxnSpLocks/>
            <a:stCxn id="201" idx="3"/>
            <a:endCxn id="25" idx="3"/>
          </p:cNvCxnSpPr>
          <p:nvPr/>
        </p:nvCxnSpPr>
        <p:spPr>
          <a:xfrm flipH="1">
            <a:off x="3211387" y="5177299"/>
            <a:ext cx="1100805" cy="1420433"/>
          </a:xfrm>
          <a:prstGeom prst="bentConnector3">
            <a:avLst>
              <a:gd name="adj1" fmla="val -20767"/>
            </a:avLst>
          </a:prstGeom>
          <a:ln w="38100"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96B7908-8AC8-5DAB-A3D7-F170073DC685}"/>
              </a:ext>
            </a:extLst>
          </p:cNvPr>
          <p:cNvSpPr/>
          <p:nvPr/>
        </p:nvSpPr>
        <p:spPr>
          <a:xfrm>
            <a:off x="-283193" y="3280186"/>
            <a:ext cx="2201610" cy="4766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5OUT PASS222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5408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제목 67">
            <a:extLst>
              <a:ext uri="{FF2B5EF4-FFF2-40B4-BE49-F238E27FC236}">
                <a16:creationId xmlns:a16="http://schemas.microsoft.com/office/drawing/2014/main" id="{47C41D58-92C9-3126-4B6F-146E9CA82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0" y="90805"/>
            <a:ext cx="2413802" cy="473075"/>
          </a:xfrm>
        </p:spPr>
        <p:txBody>
          <a:bodyPr>
            <a:normAutofit/>
          </a:bodyPr>
          <a:lstStyle/>
          <a:p>
            <a:r>
              <a:rPr lang="en-US" altLang="ko-KR" sz="1800" dirty="0"/>
              <a:t>Station 101</a:t>
            </a:r>
            <a:endParaRPr lang="ko-KR" altLang="en-US" sz="18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AB34677-54B5-5CB7-EE7E-4949F2A5F654}"/>
              </a:ext>
            </a:extLst>
          </p:cNvPr>
          <p:cNvSpPr/>
          <p:nvPr/>
        </p:nvSpPr>
        <p:spPr>
          <a:xfrm>
            <a:off x="1870242" y="1209745"/>
            <a:ext cx="1574800" cy="1803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Work1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B6E40E6-5178-4C0E-BCD1-C03B5D93FEC3}"/>
              </a:ext>
            </a:extLst>
          </p:cNvPr>
          <p:cNvSpPr/>
          <p:nvPr/>
        </p:nvSpPr>
        <p:spPr>
          <a:xfrm>
            <a:off x="3899067" y="1209745"/>
            <a:ext cx="1574800" cy="1803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Work2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C2D17CE-BD6F-1F6F-87FF-1BBBD13DFDD3}"/>
              </a:ext>
            </a:extLst>
          </p:cNvPr>
          <p:cNvSpPr/>
          <p:nvPr/>
        </p:nvSpPr>
        <p:spPr>
          <a:xfrm>
            <a:off x="5927892" y="1209745"/>
            <a:ext cx="1574800" cy="1803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Work3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D4618AD-68EE-C8B6-86C4-EE67E538DA2F}"/>
              </a:ext>
            </a:extLst>
          </p:cNvPr>
          <p:cNvSpPr/>
          <p:nvPr/>
        </p:nvSpPr>
        <p:spPr>
          <a:xfrm>
            <a:off x="8099592" y="1209745"/>
            <a:ext cx="1574800" cy="1803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Work4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3C5E4A3-1667-345E-557A-1EFC1B603790}"/>
              </a:ext>
            </a:extLst>
          </p:cNvPr>
          <p:cNvSpPr/>
          <p:nvPr/>
        </p:nvSpPr>
        <p:spPr>
          <a:xfrm>
            <a:off x="1870242" y="3495745"/>
            <a:ext cx="1574800" cy="1803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Work5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105BAEA-B9AB-4D1C-3DA7-95F49AA15F8E}"/>
              </a:ext>
            </a:extLst>
          </p:cNvPr>
          <p:cNvSpPr/>
          <p:nvPr/>
        </p:nvSpPr>
        <p:spPr>
          <a:xfrm>
            <a:off x="3899067" y="3495745"/>
            <a:ext cx="1574800" cy="1803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Work6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96669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제목 67">
            <a:extLst>
              <a:ext uri="{FF2B5EF4-FFF2-40B4-BE49-F238E27FC236}">
                <a16:creationId xmlns:a16="http://schemas.microsoft.com/office/drawing/2014/main" id="{47C41D58-92C9-3126-4B6F-146E9CA82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0" y="90805"/>
            <a:ext cx="2413802" cy="473075"/>
          </a:xfrm>
        </p:spPr>
        <p:txBody>
          <a:bodyPr>
            <a:normAutofit/>
          </a:bodyPr>
          <a:lstStyle/>
          <a:p>
            <a:r>
              <a:rPr lang="en-US" altLang="ko-KR" sz="1800" dirty="0"/>
              <a:t>Station 102</a:t>
            </a:r>
            <a:endParaRPr lang="ko-KR" altLang="en-US" sz="18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AB34677-54B5-5CB7-EE7E-4949F2A5F654}"/>
              </a:ext>
            </a:extLst>
          </p:cNvPr>
          <p:cNvSpPr/>
          <p:nvPr/>
        </p:nvSpPr>
        <p:spPr>
          <a:xfrm>
            <a:off x="1870242" y="1209745"/>
            <a:ext cx="1574800" cy="1803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Work1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B6E40E6-5178-4C0E-BCD1-C03B5D93FEC3}"/>
              </a:ext>
            </a:extLst>
          </p:cNvPr>
          <p:cNvSpPr/>
          <p:nvPr/>
        </p:nvSpPr>
        <p:spPr>
          <a:xfrm>
            <a:off x="3899067" y="1209745"/>
            <a:ext cx="1574800" cy="1803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Work2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C2D17CE-BD6F-1F6F-87FF-1BBBD13DFDD3}"/>
              </a:ext>
            </a:extLst>
          </p:cNvPr>
          <p:cNvSpPr/>
          <p:nvPr/>
        </p:nvSpPr>
        <p:spPr>
          <a:xfrm>
            <a:off x="5927892" y="1209745"/>
            <a:ext cx="1574800" cy="1803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Work3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D4618AD-68EE-C8B6-86C4-EE67E538DA2F}"/>
              </a:ext>
            </a:extLst>
          </p:cNvPr>
          <p:cNvSpPr/>
          <p:nvPr/>
        </p:nvSpPr>
        <p:spPr>
          <a:xfrm>
            <a:off x="8099592" y="1209745"/>
            <a:ext cx="1574800" cy="1803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Work4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3C5E4A3-1667-345E-557A-1EFC1B603790}"/>
              </a:ext>
            </a:extLst>
          </p:cNvPr>
          <p:cNvSpPr/>
          <p:nvPr/>
        </p:nvSpPr>
        <p:spPr>
          <a:xfrm>
            <a:off x="1870242" y="3495745"/>
            <a:ext cx="1574800" cy="1803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Work5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105BAEA-B9AB-4D1C-3DA7-95F49AA15F8E}"/>
              </a:ext>
            </a:extLst>
          </p:cNvPr>
          <p:cNvSpPr/>
          <p:nvPr/>
        </p:nvSpPr>
        <p:spPr>
          <a:xfrm>
            <a:off x="3899067" y="3495745"/>
            <a:ext cx="1574800" cy="1803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Work6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9696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제목 67">
            <a:extLst>
              <a:ext uri="{FF2B5EF4-FFF2-40B4-BE49-F238E27FC236}">
                <a16:creationId xmlns:a16="http://schemas.microsoft.com/office/drawing/2014/main" id="{47C41D58-92C9-3126-4B6F-146E9CA82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0" y="90805"/>
            <a:ext cx="2413802" cy="473075"/>
          </a:xfrm>
        </p:spPr>
        <p:txBody>
          <a:bodyPr>
            <a:normAutofit/>
          </a:bodyPr>
          <a:lstStyle/>
          <a:p>
            <a:r>
              <a:rPr lang="en-US" altLang="ko-KR" sz="1800" dirty="0"/>
              <a:t>Station 103</a:t>
            </a:r>
            <a:endParaRPr lang="ko-KR" altLang="en-US" sz="18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AB34677-54B5-5CB7-EE7E-4949F2A5F654}"/>
              </a:ext>
            </a:extLst>
          </p:cNvPr>
          <p:cNvSpPr/>
          <p:nvPr/>
        </p:nvSpPr>
        <p:spPr>
          <a:xfrm>
            <a:off x="1870242" y="1209745"/>
            <a:ext cx="1574800" cy="1803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Work1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B6E40E6-5178-4C0E-BCD1-C03B5D93FEC3}"/>
              </a:ext>
            </a:extLst>
          </p:cNvPr>
          <p:cNvSpPr/>
          <p:nvPr/>
        </p:nvSpPr>
        <p:spPr>
          <a:xfrm>
            <a:off x="3899067" y="1209745"/>
            <a:ext cx="1574800" cy="1803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Work2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C2D17CE-BD6F-1F6F-87FF-1BBBD13DFDD3}"/>
              </a:ext>
            </a:extLst>
          </p:cNvPr>
          <p:cNvSpPr/>
          <p:nvPr/>
        </p:nvSpPr>
        <p:spPr>
          <a:xfrm>
            <a:off x="5927892" y="1209745"/>
            <a:ext cx="1574800" cy="1803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Work3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D4618AD-68EE-C8B6-86C4-EE67E538DA2F}"/>
              </a:ext>
            </a:extLst>
          </p:cNvPr>
          <p:cNvSpPr/>
          <p:nvPr/>
        </p:nvSpPr>
        <p:spPr>
          <a:xfrm>
            <a:off x="8099592" y="1209745"/>
            <a:ext cx="1574800" cy="1803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Work4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3C5E4A3-1667-345E-557A-1EFC1B603790}"/>
              </a:ext>
            </a:extLst>
          </p:cNvPr>
          <p:cNvSpPr/>
          <p:nvPr/>
        </p:nvSpPr>
        <p:spPr>
          <a:xfrm>
            <a:off x="1870242" y="3495745"/>
            <a:ext cx="1574800" cy="1803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Work5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105BAEA-B9AB-4D1C-3DA7-95F49AA15F8E}"/>
              </a:ext>
            </a:extLst>
          </p:cNvPr>
          <p:cNvSpPr/>
          <p:nvPr/>
        </p:nvSpPr>
        <p:spPr>
          <a:xfrm>
            <a:off x="3899067" y="3495745"/>
            <a:ext cx="1574800" cy="1803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Work6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0101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제목 67">
            <a:extLst>
              <a:ext uri="{FF2B5EF4-FFF2-40B4-BE49-F238E27FC236}">
                <a16:creationId xmlns:a16="http://schemas.microsoft.com/office/drawing/2014/main" id="{47C41D58-92C9-3126-4B6F-146E9CA82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0" y="90805"/>
            <a:ext cx="2413802" cy="473075"/>
          </a:xfrm>
        </p:spPr>
        <p:txBody>
          <a:bodyPr>
            <a:normAutofit/>
          </a:bodyPr>
          <a:lstStyle/>
          <a:p>
            <a:r>
              <a:rPr lang="en-US" altLang="ko-KR" sz="1800" dirty="0"/>
              <a:t>Station 104</a:t>
            </a:r>
            <a:endParaRPr lang="ko-KR" altLang="en-US" sz="18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AB34677-54B5-5CB7-EE7E-4949F2A5F654}"/>
              </a:ext>
            </a:extLst>
          </p:cNvPr>
          <p:cNvSpPr/>
          <p:nvPr/>
        </p:nvSpPr>
        <p:spPr>
          <a:xfrm>
            <a:off x="1870242" y="1209745"/>
            <a:ext cx="1574800" cy="1803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Work1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B6E40E6-5178-4C0E-BCD1-C03B5D93FEC3}"/>
              </a:ext>
            </a:extLst>
          </p:cNvPr>
          <p:cNvSpPr/>
          <p:nvPr/>
        </p:nvSpPr>
        <p:spPr>
          <a:xfrm>
            <a:off x="3899067" y="1209745"/>
            <a:ext cx="1574800" cy="1803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Work2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C2D17CE-BD6F-1F6F-87FF-1BBBD13DFDD3}"/>
              </a:ext>
            </a:extLst>
          </p:cNvPr>
          <p:cNvSpPr/>
          <p:nvPr/>
        </p:nvSpPr>
        <p:spPr>
          <a:xfrm>
            <a:off x="5927892" y="1209745"/>
            <a:ext cx="1574800" cy="1803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Work3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D4618AD-68EE-C8B6-86C4-EE67E538DA2F}"/>
              </a:ext>
            </a:extLst>
          </p:cNvPr>
          <p:cNvSpPr/>
          <p:nvPr/>
        </p:nvSpPr>
        <p:spPr>
          <a:xfrm>
            <a:off x="8099592" y="1209745"/>
            <a:ext cx="1574800" cy="1803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Work4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3C5E4A3-1667-345E-557A-1EFC1B603790}"/>
              </a:ext>
            </a:extLst>
          </p:cNvPr>
          <p:cNvSpPr/>
          <p:nvPr/>
        </p:nvSpPr>
        <p:spPr>
          <a:xfrm>
            <a:off x="1870242" y="3495745"/>
            <a:ext cx="1574800" cy="1803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Work5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105BAEA-B9AB-4D1C-3DA7-95F49AA15F8E}"/>
              </a:ext>
            </a:extLst>
          </p:cNvPr>
          <p:cNvSpPr/>
          <p:nvPr/>
        </p:nvSpPr>
        <p:spPr>
          <a:xfrm>
            <a:off x="3899067" y="3495745"/>
            <a:ext cx="1574800" cy="1803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Work6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5936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제목 67">
            <a:extLst>
              <a:ext uri="{FF2B5EF4-FFF2-40B4-BE49-F238E27FC236}">
                <a16:creationId xmlns:a16="http://schemas.microsoft.com/office/drawing/2014/main" id="{47C41D58-92C9-3126-4B6F-146E9CA82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0" y="90805"/>
            <a:ext cx="2413802" cy="473075"/>
          </a:xfrm>
        </p:spPr>
        <p:txBody>
          <a:bodyPr>
            <a:normAutofit/>
          </a:bodyPr>
          <a:lstStyle/>
          <a:p>
            <a:r>
              <a:rPr lang="en-US" altLang="ko-KR" sz="1800" dirty="0"/>
              <a:t>Station 105</a:t>
            </a:r>
            <a:endParaRPr lang="ko-KR" altLang="en-US" sz="18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AB34677-54B5-5CB7-EE7E-4949F2A5F654}"/>
              </a:ext>
            </a:extLst>
          </p:cNvPr>
          <p:cNvSpPr/>
          <p:nvPr/>
        </p:nvSpPr>
        <p:spPr>
          <a:xfrm>
            <a:off x="1870242" y="1209745"/>
            <a:ext cx="1574800" cy="1803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Work1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B6E40E6-5178-4C0E-BCD1-C03B5D93FEC3}"/>
              </a:ext>
            </a:extLst>
          </p:cNvPr>
          <p:cNvSpPr/>
          <p:nvPr/>
        </p:nvSpPr>
        <p:spPr>
          <a:xfrm>
            <a:off x="3899067" y="1209745"/>
            <a:ext cx="1574800" cy="1803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Work2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C2D17CE-BD6F-1F6F-87FF-1BBBD13DFDD3}"/>
              </a:ext>
            </a:extLst>
          </p:cNvPr>
          <p:cNvSpPr/>
          <p:nvPr/>
        </p:nvSpPr>
        <p:spPr>
          <a:xfrm>
            <a:off x="5927892" y="1209745"/>
            <a:ext cx="1574800" cy="1803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Work3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D4618AD-68EE-C8B6-86C4-EE67E538DA2F}"/>
              </a:ext>
            </a:extLst>
          </p:cNvPr>
          <p:cNvSpPr/>
          <p:nvPr/>
        </p:nvSpPr>
        <p:spPr>
          <a:xfrm>
            <a:off x="8099592" y="1209745"/>
            <a:ext cx="1574800" cy="1803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Work4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3C5E4A3-1667-345E-557A-1EFC1B603790}"/>
              </a:ext>
            </a:extLst>
          </p:cNvPr>
          <p:cNvSpPr/>
          <p:nvPr/>
        </p:nvSpPr>
        <p:spPr>
          <a:xfrm>
            <a:off x="1870242" y="3495745"/>
            <a:ext cx="1574800" cy="1803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Work5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105BAEA-B9AB-4D1C-3DA7-95F49AA15F8E}"/>
              </a:ext>
            </a:extLst>
          </p:cNvPr>
          <p:cNvSpPr/>
          <p:nvPr/>
        </p:nvSpPr>
        <p:spPr>
          <a:xfrm>
            <a:off x="3899067" y="3495745"/>
            <a:ext cx="1574800" cy="1803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Work6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02109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48338</TotalTime>
  <Words>862</Words>
  <Application>Microsoft Office PowerPoint</Application>
  <PresentationFormat>와이드스크린</PresentationFormat>
  <Paragraphs>331</Paragraphs>
  <Slides>8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맑은 고딕</vt:lpstr>
      <vt:lpstr>신그래픽체</vt:lpstr>
      <vt:lpstr>현대하모니 M</vt:lpstr>
      <vt:lpstr>Arial</vt:lpstr>
      <vt:lpstr>Tahoma</vt:lpstr>
      <vt:lpstr>Office 테마</vt:lpstr>
      <vt:lpstr>kit</vt:lpstr>
      <vt:lpstr>IO_9</vt:lpstr>
      <vt:lpstr>KIT</vt:lpstr>
      <vt:lpstr>Station 101</vt:lpstr>
      <vt:lpstr>Station 102</vt:lpstr>
      <vt:lpstr>Station 103</vt:lpstr>
      <vt:lpstr>Station 104</vt:lpstr>
      <vt:lpstr>Station 105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 승훈</dc:creator>
  <cp:lastModifiedBy>안 승훈</cp:lastModifiedBy>
  <cp:revision>1429</cp:revision>
  <cp:lastPrinted>2022-02-14T05:59:14Z</cp:lastPrinted>
  <dcterms:created xsi:type="dcterms:W3CDTF">2021-12-21T01:04:53Z</dcterms:created>
  <dcterms:modified xsi:type="dcterms:W3CDTF">2023-10-19T05:09:26Z</dcterms:modified>
</cp:coreProperties>
</file>