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DC166F15-3949-6826-10B5-CEE575BD20BC}"/>
              </a:ext>
            </a:extLst>
          </p:cNvPr>
          <p:cNvSpPr/>
          <p:nvPr/>
        </p:nvSpPr>
        <p:spPr>
          <a:xfrm>
            <a:off x="4770408" y="3864668"/>
            <a:ext cx="1196836" cy="107830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$Robot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F5AB3DB-1B26-D3CF-674B-625527D41BAD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451033" y="649128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451033" y="649128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8BF15E7E-6B0A-C1AC-A6F1-53015514CBD8}"/>
                </a:ext>
              </a:extLst>
            </p:cNvPr>
            <p:cNvSpPr/>
            <p:nvPr/>
          </p:nvSpPr>
          <p:spPr bwMode="auto">
            <a:xfrm>
              <a:off x="2958609" y="893403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39752</TotalTime>
  <Words>1012</Words>
  <Application>Microsoft Office PowerPoint</Application>
  <PresentationFormat>와이드스크린</PresentationFormat>
  <Paragraphs>278</Paragraphs>
  <Slides>10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248</cp:revision>
  <cp:lastPrinted>2022-09-27T05:19:19Z</cp:lastPrinted>
  <dcterms:created xsi:type="dcterms:W3CDTF">2022-09-14T04:09:33Z</dcterms:created>
  <dcterms:modified xsi:type="dcterms:W3CDTF">2022-10-20T10:20:56Z</dcterms:modified>
</cp:coreProperties>
</file>