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35" r:id="rId2"/>
    <p:sldId id="632" r:id="rId3"/>
    <p:sldId id="629" r:id="rId4"/>
    <p:sldId id="631" r:id="rId5"/>
    <p:sldId id="630" r:id="rId6"/>
    <p:sldId id="633" r:id="rId7"/>
    <p:sldId id="626" r:id="rId8"/>
    <p:sldId id="627" r:id="rId9"/>
    <p:sldId id="628" r:id="rId10"/>
    <p:sldId id="636" r:id="rId11"/>
    <p:sldId id="625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56543" y="5155119"/>
            <a:ext cx="2070340" cy="1492370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3465517" y="5155119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5338878" y="4833493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4758040" y="904886"/>
            <a:ext cx="464137" cy="4360202"/>
          </a:xfrm>
          <a:prstGeom prst="bentConnector3">
            <a:avLst>
              <a:gd name="adj1" fmla="val 149253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57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FFAF11-3184-BC52-D159-7E89966F6257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658067" y="1981919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658067" y="1981919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09996-6A5F-F728-70E5-C6BAD8C8F030}"/>
                </a:ext>
              </a:extLst>
            </p:cNvPr>
            <p:cNvGrpSpPr/>
            <p:nvPr/>
          </p:nvGrpSpPr>
          <p:grpSpPr>
            <a:xfrm>
              <a:off x="1297878" y="2151006"/>
              <a:ext cx="4236334" cy="590009"/>
              <a:chOff x="1297878" y="2151006"/>
              <a:chExt cx="4236334" cy="590009"/>
            </a:xfrm>
          </p:grpSpPr>
          <p:sp>
            <p:nvSpPr>
              <p:cNvPr id="3" name="순서도: 대체 처리 2">
                <a:extLst>
                  <a:ext uri="{FF2B5EF4-FFF2-40B4-BE49-F238E27FC236}">
                    <a16:creationId xmlns:a16="http://schemas.microsoft.com/office/drawing/2014/main" id="{8BF15E7E-6B0A-C1AC-A6F1-53015514CBD8}"/>
                  </a:ext>
                </a:extLst>
              </p:cNvPr>
              <p:cNvSpPr/>
              <p:nvPr/>
            </p:nvSpPr>
            <p:spPr bwMode="auto">
              <a:xfrm>
                <a:off x="1729083" y="2277639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EBE1B489-C826-84F4-9849-C6780210A328}"/>
                  </a:ext>
                </a:extLst>
              </p:cNvPr>
              <p:cNvSpPr/>
              <p:nvPr/>
            </p:nvSpPr>
            <p:spPr bwMode="auto">
              <a:xfrm>
                <a:off x="1297878" y="2151006"/>
                <a:ext cx="4236334" cy="590009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8B95A413-EEAC-4BC8-BB82-AD2045A3C69C}"/>
                  </a:ext>
                </a:extLst>
              </p:cNvPr>
              <p:cNvSpPr/>
              <p:nvPr/>
            </p:nvSpPr>
            <p:spPr bwMode="auto">
              <a:xfrm>
                <a:off x="3799423" y="2387363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3FF6A108-6FF3-6779-8CAF-C42114AD9C69}"/>
                </a:ext>
              </a:extLst>
            </p:cNvPr>
            <p:cNvSpPr/>
            <p:nvPr/>
          </p:nvSpPr>
          <p:spPr bwMode="auto">
            <a:xfrm>
              <a:off x="2664381" y="3100342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4EF8C41-AF83-D0F6-7D45-FAA84926580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3220960" y="2905256"/>
              <a:ext cx="359327" cy="30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586281" y="2964864"/>
            <a:ext cx="1213576" cy="91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3827805" y="544990"/>
            <a:ext cx="692365" cy="392349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60E3D9-4351-F2B4-2E89-EBE359E41548}"/>
              </a:ext>
            </a:extLst>
          </p:cNvPr>
          <p:cNvGrpSpPr/>
          <p:nvPr/>
        </p:nvGrpSpPr>
        <p:grpSpPr>
          <a:xfrm>
            <a:off x="838201" y="2852918"/>
            <a:ext cx="2748080" cy="2052457"/>
            <a:chOff x="838201" y="2852918"/>
            <a:chExt cx="2748080" cy="20524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4550B1-F30D-637F-56E8-4C2DFC9CB461}"/>
                </a:ext>
              </a:extLst>
            </p:cNvPr>
            <p:cNvSpPr/>
            <p:nvPr/>
          </p:nvSpPr>
          <p:spPr>
            <a:xfrm>
              <a:off x="838201" y="2852918"/>
              <a:ext cx="2748080" cy="205245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Vm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EB0F06-5241-EA34-5969-3147453EB651}"/>
                </a:ext>
              </a:extLst>
            </p:cNvPr>
            <p:cNvSpPr/>
            <p:nvPr/>
          </p:nvSpPr>
          <p:spPr>
            <a:xfrm>
              <a:off x="1314449" y="3428999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.+</a:t>
              </a:r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1040E4-8A67-CE61-F6D6-DDA952CB31A7}"/>
                </a:ext>
              </a:extLst>
            </p:cNvPr>
            <p:cNvSpPr/>
            <p:nvPr/>
          </p:nvSpPr>
          <p:spPr>
            <a:xfrm>
              <a:off x="2791112" y="3313252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2B669A-275A-E2A7-3DA1-ED1E66D58631}"/>
                </a:ext>
              </a:extLst>
            </p:cNvPr>
            <p:cNvSpPr/>
            <p:nvPr/>
          </p:nvSpPr>
          <p:spPr>
            <a:xfrm>
              <a:off x="2282974" y="3966583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E5F4977-B3E3-8B2F-93E8-21809F1ECD54}"/>
                </a:ext>
              </a:extLst>
            </p:cNvPr>
            <p:cNvCxnSpPr>
              <a:stCxn id="14" idx="6"/>
              <a:endCxn id="20" idx="2"/>
            </p:cNvCxnSpPr>
            <p:nvPr/>
          </p:nvCxnSpPr>
          <p:spPr>
            <a:xfrm flipV="1">
              <a:off x="1774836" y="3737115"/>
              <a:ext cx="1016276" cy="115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1A7B8FA6-B752-62A0-D467-040CDC49EB74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ExDevice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39869</TotalTime>
  <Words>1047</Words>
  <Application>Microsoft Office PowerPoint</Application>
  <PresentationFormat>와이드스크린</PresentationFormat>
  <Paragraphs>295</Paragraphs>
  <Slides>11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$Shift</vt:lpstr>
      <vt:lpstr>$Pin</vt:lpstr>
      <vt:lpstr>$Clamp</vt:lpstr>
      <vt:lpstr>$Latch</vt:lpstr>
      <vt:lpstr>$Ex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286</cp:revision>
  <cp:lastPrinted>2022-09-27T05:19:19Z</cp:lastPrinted>
  <dcterms:created xsi:type="dcterms:W3CDTF">2022-09-14T04:09:33Z</dcterms:created>
  <dcterms:modified xsi:type="dcterms:W3CDTF">2022-10-29T02:37:17Z</dcterms:modified>
</cp:coreProperties>
</file>