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9"/>
  </p:notesMasterIdLst>
  <p:handoutMasterIdLst>
    <p:handoutMasterId r:id="rId30"/>
  </p:handoutMasterIdLst>
  <p:sldIdLst>
    <p:sldId id="739" r:id="rId2"/>
    <p:sldId id="733" r:id="rId3"/>
    <p:sldId id="736" r:id="rId4"/>
    <p:sldId id="724" r:id="rId5"/>
    <p:sldId id="728" r:id="rId6"/>
    <p:sldId id="729" r:id="rId7"/>
    <p:sldId id="732" r:id="rId8"/>
    <p:sldId id="738" r:id="rId9"/>
    <p:sldId id="737" r:id="rId10"/>
    <p:sldId id="735" r:id="rId11"/>
    <p:sldId id="731" r:id="rId12"/>
    <p:sldId id="730" r:id="rId13"/>
    <p:sldId id="719" r:id="rId14"/>
    <p:sldId id="720" r:id="rId15"/>
    <p:sldId id="721" r:id="rId16"/>
    <p:sldId id="722" r:id="rId17"/>
    <p:sldId id="627" r:id="rId18"/>
    <p:sldId id="628" r:id="rId19"/>
    <p:sldId id="631" r:id="rId20"/>
    <p:sldId id="632" r:id="rId21"/>
    <p:sldId id="618" r:id="rId22"/>
    <p:sldId id="615" r:id="rId23"/>
    <p:sldId id="621" r:id="rId24"/>
    <p:sldId id="714" r:id="rId25"/>
    <p:sldId id="715" r:id="rId26"/>
    <p:sldId id="607" r:id="rId27"/>
    <p:sldId id="633" r:id="rId2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353" autoAdjust="0"/>
  </p:normalViewPr>
  <p:slideViewPr>
    <p:cSldViewPr snapToGrid="0">
      <p:cViewPr varScale="1">
        <p:scale>
          <a:sx n="111" d="100"/>
          <a:sy n="111" d="100"/>
        </p:scale>
        <p:origin x="7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0154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9561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6182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31318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346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13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90952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506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262B8A-560F-3E08-2614-72F244F64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DF9002-2B03-2E5F-017F-C802EA107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39B03C-4865-8D41-D266-CAA73AB63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30A782-69D6-2463-9BB7-ACDC30E3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5515CA-1EE8-EC26-4E6B-FFD4CBC4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944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F3C985-A407-73A0-9239-CD4E5E3EE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9AB62-6970-B83B-2415-06E42FA820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6BC44-0775-835B-B766-76BB973A0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73467-D601-5B67-82BA-293BBF36F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0EC55E-A03C-FDF7-F3F7-1ED127CF6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2455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5083402-B580-1B23-B913-49DFC2DF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5654F2-06BC-6943-8800-863E5D8EF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BE483-CEC3-18F9-0300-D1C88BC3D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172493-D764-DCE0-BE0B-9E9D74E49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2B5A40-51ED-D385-5E7B-4ED045BF6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7420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591AA-AB70-CA3B-E28A-296ED5AD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E763D-30BE-384A-ABD5-92938FF1D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A61385-AD39-0D77-9AE6-BD6F697A0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CD5E2D-35EF-0BF9-BBA4-9FDEF8A37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6CD949-4722-13B2-AB61-0ECE41770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833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91BA10-0198-D3E2-B739-9515B73F9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877D54-B9A4-1D28-EC91-C0CEC9DA1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6A10BE-0EEC-5266-222D-27635FC4A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D4849-E21C-F1EF-C210-FD8BCDE3A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47E1F7-FF8E-8832-D719-40435758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9091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DDE44-00F0-4432-7AF6-C66A92849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BC65F0-C683-AED8-17C2-27B60CB81B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8CBC24-301B-947B-EF3C-74709402F9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ADAE64-14BE-45C7-C399-EA0E58EE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A90955-C5A6-76A1-3366-17A8C535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41629E-8F50-BF91-37A2-69FF8E233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73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349CF-DC35-C43C-1D73-836B041DD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2CD12-F2F6-3AE5-3C46-5EAA4CCCA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87E5C7-DB45-87F8-07F3-5C3740607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B6CBEF-72ED-EA6A-1D8D-1E26ECBE7E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737686-9DC1-A281-CEDB-CD97FC8C27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0D091A1-12F0-3BFC-F07A-7E739128A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20B9EC-9C2D-B39D-A70C-94634D033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03D8B5-62C3-2B15-9CEF-AC8B79CD4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586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8E11E-D738-E053-B5ED-A4F8485E7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3729BF-4864-5532-91FA-68D18179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50974AA-35D4-C939-0644-85FB8020F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4636BB-B1A4-7B56-5720-E175550F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54FC797-BC1E-CDEC-98FF-A9E0D93F82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08735EC-9F54-2CA0-4BD8-FCE2522505F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005FAFD-E43E-8A43-511C-FEC78D76F5B8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9" name="연결선: 꺾임 8">
            <a:extLst>
              <a:ext uri="{FF2B5EF4-FFF2-40B4-BE49-F238E27FC236}">
                <a16:creationId xmlns:a16="http://schemas.microsoft.com/office/drawing/2014/main" id="{F86962C1-A7AE-C7E4-2A61-144582172264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8DCF7F3B-0190-D2EB-8719-BFCD59BD1994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9B27001D-3485-A43E-F96D-AF1F01D815DD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내용 개체 틀 3">
            <a:extLst>
              <a:ext uri="{FF2B5EF4-FFF2-40B4-BE49-F238E27FC236}">
                <a16:creationId xmlns:a16="http://schemas.microsoft.com/office/drawing/2014/main" id="{CCC07475-A0B6-94C8-F051-D42AEB82D0F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1CD9C0F-D549-DA7B-3355-A1906B2E1AE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27B64C55-A2F0-3262-301E-1A3529357757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AB36D1B7-8876-49C0-3B5D-D2F2B1E826A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FFDA3BC1-742D-25D7-0FA5-5306D90510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B5CC3DF8-1D57-D0C9-1E53-90F2ECD2411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CA7A3934-B588-0966-2303-6004DD8548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519EE74E-3B97-0A78-86D5-5C3335DD2D2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9BE3B960-071C-829C-EC39-CED27310AE0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888C4657-370B-6A73-A9FB-E1179CF9F69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9A97E1AE-52BD-190A-B932-7C5A4866EDE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CE514544-5D7A-ECEC-F729-1B68751C1F5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B91E0C83-A70E-B2D7-942A-A91D511EA6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5" name="내용 개체 틀 3">
            <a:extLst>
              <a:ext uri="{FF2B5EF4-FFF2-40B4-BE49-F238E27FC236}">
                <a16:creationId xmlns:a16="http://schemas.microsoft.com/office/drawing/2014/main" id="{939C044C-76EC-DF65-BC80-F733387472C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6" name="슬라이드 번호 개체 틀 4">
            <a:extLst>
              <a:ext uri="{FF2B5EF4-FFF2-40B4-BE49-F238E27FC236}">
                <a16:creationId xmlns:a16="http://schemas.microsoft.com/office/drawing/2014/main" id="{18C213A9-5893-EC82-CB12-8651F583B574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1608300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64982B-B372-D567-3E10-EE107230E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2D7100C-C148-83AE-ADF7-9B9C7847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4E2E22-5EF8-C7CA-BE7F-67D7357D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6712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105A7-2378-8AAC-CFA4-E779B79CE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4D0CA-3E16-343D-F76A-97E1FBA4A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3A3796-9BB4-AEA3-2388-5748E0C9D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A44B62-C566-9A4D-16D4-1AFEFD851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A106EA-6EA4-58B4-AC53-ADB603DAD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72DC032-91F9-BB13-823E-6602B35F1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6640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A4C39-6FDD-60A8-7CF7-565A90706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2427EB3-8017-C44F-5F75-D45C6721B4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B38596-CDA0-DBCA-F5F6-ED1CB14F68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62F13-203C-72C4-7AB8-5F61DA003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B0C4-64BA-4E4C-B5E6-A51EE3F6ED95}" type="datetime1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3F1B3E-FB63-4FD8-F950-8465EACB0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59E1C-F118-8677-70CF-D4957FDB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62847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B9DF77D-673A-0BB2-50BA-20C87BBD1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C880C4-E180-F0CD-4B78-1ECE458EF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7C7740-098C-3E22-E227-9CADB94A3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2023-10-02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AEFA97-77CC-AC39-7E77-5C03CE21C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FA39-84C4-EC0D-3BC8-7F6583E292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60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54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BC089817-BE2D-E717-B943-07A236AE30CE}"/>
              </a:ext>
            </a:extLst>
          </p:cNvPr>
          <p:cNvGrpSpPr/>
          <p:nvPr/>
        </p:nvGrpSpPr>
        <p:grpSpPr>
          <a:xfrm>
            <a:off x="8445080" y="-434109"/>
            <a:ext cx="3836241" cy="3066381"/>
            <a:chOff x="8144476" y="14909"/>
            <a:chExt cx="3836241" cy="3066381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EEA9CAE9-F0CA-DA75-F787-16B47A5064FC}"/>
                </a:ext>
              </a:extLst>
            </p:cNvPr>
            <p:cNvSpPr/>
            <p:nvPr/>
          </p:nvSpPr>
          <p:spPr>
            <a:xfrm>
              <a:off x="8144476" y="14909"/>
              <a:ext cx="3836241" cy="306638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8900908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1st_usb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8872053" y="106940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2nd_usb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8872053" y="1688863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3rd_usb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8863236" y="234605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4th_usb</a:t>
              </a:r>
            </a:p>
            <a:p>
              <a:pPr algn="ctr"/>
              <a:r>
                <a:rPr lang="en-US" altLang="ko-KR" sz="900" b="1" dirty="0"/>
                <a:t>$ADV</a:t>
              </a:r>
              <a:endParaRPr lang="ko-KR" altLang="en-US" sz="900" b="1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10393073" y="2350710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4th_usb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10442322" y="466047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10428712" y="1049739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10393073" y="1688988"/>
              <a:ext cx="900000" cy="3600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3rd_usb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직선 연결선 90">
              <a:extLst>
                <a:ext uri="{FF2B5EF4-FFF2-40B4-BE49-F238E27FC236}">
                  <a16:creationId xmlns:a16="http://schemas.microsoft.com/office/drawing/2014/main" id="{A98A1042-1109-52E8-4782-E06D84159790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9322053" y="826047"/>
              <a:ext cx="28855" cy="2433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A24F9BD9-1B19-946F-9F47-F30AF4DB6949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9322053" y="1429409"/>
              <a:ext cx="0" cy="2594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C679B505-F219-6445-F88A-AF2E365772AB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9313236" y="2048863"/>
              <a:ext cx="8817" cy="297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66F33AE9-8325-0496-880B-482113264127}"/>
                </a:ext>
              </a:extLst>
            </p:cNvPr>
            <p:cNvCxnSpPr>
              <a:stCxn id="123" idx="4"/>
              <a:endCxn id="124" idx="0"/>
            </p:cNvCxnSpPr>
            <p:nvPr/>
          </p:nvCxnSpPr>
          <p:spPr>
            <a:xfrm flipH="1">
              <a:off x="10878712" y="826047"/>
              <a:ext cx="13610" cy="223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21D2B623-BF9A-D211-4D99-61A93832DA5B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10843073" y="1409739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1C09E49F-BD59-B162-0385-847E872277C8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10843073" y="2048988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화살표 연결선 109">
              <a:extLst>
                <a:ext uri="{FF2B5EF4-FFF2-40B4-BE49-F238E27FC236}">
                  <a16:creationId xmlns:a16="http://schemas.microsoft.com/office/drawing/2014/main" id="{7B901208-590B-2835-0EA4-7EE540EED28C}"/>
                </a:ext>
              </a:extLst>
            </p:cNvPr>
            <p:cNvCxnSpPr>
              <a:stCxn id="118" idx="6"/>
              <a:endCxn id="123" idx="2"/>
            </p:cNvCxnSpPr>
            <p:nvPr/>
          </p:nvCxnSpPr>
          <p:spPr>
            <a:xfrm>
              <a:off x="9800908" y="646047"/>
              <a:ext cx="641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390021" y="5865993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1550454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2BEF3E4A-ABE3-6AD0-8F77-BAA6311AEE46}"/>
              </a:ext>
            </a:extLst>
          </p:cNvPr>
          <p:cNvSpPr/>
          <p:nvPr/>
        </p:nvSpPr>
        <p:spPr>
          <a:xfrm>
            <a:off x="10542579" y="5723365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6A6160EF-C395-70EF-46AA-D19664ECC957}"/>
              </a:ext>
            </a:extLst>
          </p:cNvPr>
          <p:cNvSpPr/>
          <p:nvPr/>
        </p:nvSpPr>
        <p:spPr>
          <a:xfrm>
            <a:off x="9418097" y="5733308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In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390021" y="5477374"/>
            <a:ext cx="2103829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390021" y="6798224"/>
            <a:ext cx="2121911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sp>
        <p:nvSpPr>
          <p:cNvPr id="203" name="타원 202">
            <a:extLst>
              <a:ext uri="{FF2B5EF4-FFF2-40B4-BE49-F238E27FC236}">
                <a16:creationId xmlns:a16="http://schemas.microsoft.com/office/drawing/2014/main" id="{CFB89A7E-CB07-B33F-DE6D-14C8EB8B17B6}"/>
              </a:ext>
            </a:extLst>
          </p:cNvPr>
          <p:cNvSpPr/>
          <p:nvPr/>
        </p:nvSpPr>
        <p:spPr>
          <a:xfrm>
            <a:off x="10545668" y="6362614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$RET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sp>
        <p:nvSpPr>
          <p:cNvPr id="204" name="타원 203">
            <a:extLst>
              <a:ext uri="{FF2B5EF4-FFF2-40B4-BE49-F238E27FC236}">
                <a16:creationId xmlns:a16="http://schemas.microsoft.com/office/drawing/2014/main" id="{6AB5221C-BBE9-7DE3-071A-134E9B1394C0}"/>
              </a:ext>
            </a:extLst>
          </p:cNvPr>
          <p:cNvSpPr/>
          <p:nvPr/>
        </p:nvSpPr>
        <p:spPr>
          <a:xfrm>
            <a:off x="9427837" y="6333040"/>
            <a:ext cx="90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Out</a:t>
            </a:r>
          </a:p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$ADV</a:t>
            </a:r>
            <a:endParaRPr lang="ko-KR" altLang="en-US" sz="900" b="1" dirty="0">
              <a:solidFill>
                <a:schemeClr val="tx1"/>
              </a:solidFill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ECCF8AF4-CC92-7FB2-B133-2B3D79DFDC13}"/>
              </a:ext>
            </a:extLst>
          </p:cNvPr>
          <p:cNvGrpSpPr/>
          <p:nvPr/>
        </p:nvGrpSpPr>
        <p:grpSpPr>
          <a:xfrm>
            <a:off x="4117422" y="2571845"/>
            <a:ext cx="4259612" cy="2658377"/>
            <a:chOff x="4178705" y="2916923"/>
            <a:chExt cx="4259612" cy="2658377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C964B18-CC11-9E43-B2C6-0B26E59F4229}"/>
                </a:ext>
              </a:extLst>
            </p:cNvPr>
            <p:cNvSpPr/>
            <p:nvPr/>
          </p:nvSpPr>
          <p:spPr>
            <a:xfrm>
              <a:off x="4178705" y="2916923"/>
              <a:ext cx="4259612" cy="2658377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2Work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7B33362F-34BF-2B1B-F92C-971188840C62}"/>
                </a:ext>
              </a:extLst>
            </p:cNvPr>
            <p:cNvSpPr/>
            <p:nvPr/>
          </p:nvSpPr>
          <p:spPr>
            <a:xfrm>
              <a:off x="6440713" y="3285985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1st_stp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DF5488-1143-2169-AB78-B01CD0D0434A}"/>
                </a:ext>
              </a:extLst>
            </p:cNvPr>
            <p:cNvSpPr/>
            <p:nvPr/>
          </p:nvSpPr>
          <p:spPr>
            <a:xfrm>
              <a:off x="6264921" y="4326612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2nd_stp</a:t>
              </a:r>
            </a:p>
            <a:p>
              <a:pPr algn="ctr"/>
              <a:r>
                <a:rPr lang="en-US" altLang="ko-KR" sz="900" b="1" dirty="0">
                  <a:solidFill>
                    <a:schemeClr val="tx1"/>
                  </a:solidFill>
                </a:rPr>
                <a:t>$RET</a:t>
              </a:r>
              <a:endParaRPr lang="ko-KR" altLang="en-US" sz="900" b="1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9355E8F-9660-43D8-3CF7-54951982E159}"/>
                </a:ext>
              </a:extLst>
            </p:cNvPr>
            <p:cNvSpPr/>
            <p:nvPr/>
          </p:nvSpPr>
          <p:spPr>
            <a:xfrm>
              <a:off x="4987126" y="3282063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9414D85-815E-65FE-9040-76C9A347563A}"/>
                </a:ext>
              </a:extLst>
            </p:cNvPr>
            <p:cNvSpPr/>
            <p:nvPr/>
          </p:nvSpPr>
          <p:spPr>
            <a:xfrm>
              <a:off x="4870494" y="4234857"/>
              <a:ext cx="1225687" cy="60252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1000" b="1" dirty="0">
                  <a:solidFill>
                    <a:schemeClr val="bg1"/>
                  </a:solidFill>
                </a:rPr>
                <a:t>$ADV</a:t>
              </a:r>
              <a:endParaRPr lang="ko-KR" alt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581BB5A2-E392-B5CD-E20F-E2F3FF8FA84C}"/>
                </a:ext>
              </a:extLst>
            </p:cNvPr>
            <p:cNvCxnSpPr>
              <a:cxnSpLocks/>
              <a:stCxn id="11" idx="4"/>
              <a:endCxn id="12" idx="0"/>
            </p:cNvCxnSpPr>
            <p:nvPr/>
          </p:nvCxnSpPr>
          <p:spPr>
            <a:xfrm rot="5400000">
              <a:off x="5366521" y="4001407"/>
              <a:ext cx="350267" cy="11663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523E5B2D-1D66-603A-A6C5-03F8BF5B3315}"/>
                </a:ext>
              </a:extLst>
            </p:cNvPr>
            <p:cNvCxnSpPr>
              <a:cxnSpLocks/>
              <a:stCxn id="12" idx="4"/>
              <a:endCxn id="6" idx="4"/>
            </p:cNvCxnSpPr>
            <p:nvPr/>
          </p:nvCxnSpPr>
          <p:spPr>
            <a:xfrm rot="16200000" flipH="1">
              <a:off x="6134674" y="4186047"/>
              <a:ext cx="91755" cy="1394427"/>
            </a:xfrm>
            <a:prstGeom prst="bentConnector3">
              <a:avLst>
                <a:gd name="adj1" fmla="val 34914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D0400D4A-B59A-3032-B3B9-419E2B3954CB}"/>
                </a:ext>
              </a:extLst>
            </p:cNvPr>
            <p:cNvCxnSpPr>
              <a:cxnSpLocks/>
              <a:stCxn id="6" idx="0"/>
              <a:endCxn id="5" idx="4"/>
            </p:cNvCxnSpPr>
            <p:nvPr/>
          </p:nvCxnSpPr>
          <p:spPr>
            <a:xfrm rot="5400000" flipH="1" flipV="1">
              <a:off x="6746611" y="4019666"/>
              <a:ext cx="438100" cy="17579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68DD09-E4B5-4311-2FED-F7818C6C8485}"/>
              </a:ext>
            </a:extLst>
          </p:cNvPr>
          <p:cNvCxnSpPr>
            <a:cxnSpLocks/>
            <a:stCxn id="75" idx="3"/>
            <a:endCxn id="3" idx="1"/>
          </p:cNvCxnSpPr>
          <p:nvPr/>
        </p:nvCxnSpPr>
        <p:spPr>
          <a:xfrm>
            <a:off x="3669287" y="2201867"/>
            <a:ext cx="448135" cy="1699167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BA276C6-50CE-1726-0ED6-E86C17F74488}"/>
              </a:ext>
            </a:extLst>
          </p:cNvPr>
          <p:cNvGrpSpPr/>
          <p:nvPr/>
        </p:nvGrpSpPr>
        <p:grpSpPr>
          <a:xfrm>
            <a:off x="108616" y="1004056"/>
            <a:ext cx="3560671" cy="2395622"/>
            <a:chOff x="-193358" y="4525554"/>
            <a:chExt cx="3560671" cy="2395622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-193358" y="4525554"/>
              <a:ext cx="3560671" cy="239562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1Work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2251241" y="502636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3rd_stp</a:t>
              </a:r>
            </a:p>
            <a:p>
              <a:pPr algn="ctr"/>
              <a:r>
                <a:rPr lang="en-US" altLang="ko-KR" sz="800" b="1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1689000" y="602619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4th_stp</a:t>
              </a: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$RET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61289" y="507332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511289" y="604361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900" b="1" dirty="0">
                  <a:solidFill>
                    <a:schemeClr val="bg1"/>
                  </a:solidFill>
                </a:rPr>
                <a:t>$ADV</a:t>
              </a:r>
              <a:endParaRPr lang="ko-KR" altLang="en-US" sz="900" b="1" dirty="0">
                <a:solidFill>
                  <a:schemeClr val="bg1"/>
                </a:solidFill>
              </a:endParaRPr>
            </a:p>
          </p:txBody>
        </p: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E346E2A-8789-5B2B-F9AF-A8FF11467FAA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 rot="16200000" flipH="1">
              <a:off x="431144" y="5513473"/>
              <a:ext cx="610290" cy="4500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B9E5A514-EE78-613B-2A71-1A83C6B96CFD}"/>
                </a:ext>
              </a:extLst>
            </p:cNvPr>
            <p:cNvCxnSpPr>
              <a:cxnSpLocks/>
              <a:stCxn id="132" idx="6"/>
              <a:endCxn id="129" idx="1"/>
            </p:cNvCxnSpPr>
            <p:nvPr/>
          </p:nvCxnSpPr>
          <p:spPr>
            <a:xfrm>
              <a:off x="961289" y="5253328"/>
              <a:ext cx="859513" cy="8255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5AB1A2EA-E23E-86C6-26C7-9F44D1B4A727}"/>
                </a:ext>
              </a:extLst>
            </p:cNvPr>
            <p:cNvCxnSpPr>
              <a:cxnSpLocks/>
              <a:stCxn id="129" idx="0"/>
              <a:endCxn id="128" idx="4"/>
            </p:cNvCxnSpPr>
            <p:nvPr/>
          </p:nvCxnSpPr>
          <p:spPr>
            <a:xfrm rot="5400000" flipH="1" flipV="1">
              <a:off x="2100204" y="5425162"/>
              <a:ext cx="639833" cy="56224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B4332871-D6C2-F92F-C0B7-634D5E8610CF}"/>
              </a:ext>
            </a:extLst>
          </p:cNvPr>
          <p:cNvCxnSpPr>
            <a:cxnSpLocks/>
            <a:stCxn id="3" idx="3"/>
            <a:endCxn id="75" idx="2"/>
          </p:cNvCxnSpPr>
          <p:nvPr/>
        </p:nvCxnSpPr>
        <p:spPr>
          <a:xfrm flipH="1" flipV="1">
            <a:off x="1888952" y="3399678"/>
            <a:ext cx="6488082" cy="501356"/>
          </a:xfrm>
          <a:prstGeom prst="bentConnector4">
            <a:avLst>
              <a:gd name="adj1" fmla="val -3523"/>
              <a:gd name="adj2" fmla="val -31071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연결선: 꺾임 137">
            <a:extLst>
              <a:ext uri="{FF2B5EF4-FFF2-40B4-BE49-F238E27FC236}">
                <a16:creationId xmlns:a16="http://schemas.microsoft.com/office/drawing/2014/main" id="{0DCDB37B-6DC6-B315-0650-B443BAD51D6C}"/>
              </a:ext>
            </a:extLst>
          </p:cNvPr>
          <p:cNvCxnSpPr>
            <a:cxnSpLocks/>
            <a:stCxn id="75" idx="3"/>
            <a:endCxn id="136" idx="1"/>
          </p:cNvCxnSpPr>
          <p:nvPr/>
        </p:nvCxnSpPr>
        <p:spPr>
          <a:xfrm flipV="1">
            <a:off x="3669287" y="1099082"/>
            <a:ext cx="4775793" cy="1102785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1FD4F311-1C57-265B-97AD-3E3047EF82C5}"/>
              </a:ext>
            </a:extLst>
          </p:cNvPr>
          <p:cNvCxnSpPr>
            <a:cxnSpLocks/>
            <a:stCxn id="136" idx="2"/>
            <a:endCxn id="75" idx="2"/>
          </p:cNvCxnSpPr>
          <p:nvPr/>
        </p:nvCxnSpPr>
        <p:spPr>
          <a:xfrm rot="5400000">
            <a:off x="5742374" y="-1221149"/>
            <a:ext cx="767406" cy="8474249"/>
          </a:xfrm>
          <a:prstGeom prst="bentConnector3">
            <a:avLst>
              <a:gd name="adj1" fmla="val 397887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12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7FC055-826D-E0EE-0EF9-CADB6A8CB5FA}"/>
              </a:ext>
            </a:extLst>
          </p:cNvPr>
          <p:cNvSpPr/>
          <p:nvPr/>
        </p:nvSpPr>
        <p:spPr>
          <a:xfrm>
            <a:off x="9315399" y="5127750"/>
            <a:ext cx="2608247" cy="119545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5OUT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FD951A3B-3DFB-A9DD-3106-A05340F7CF75}"/>
              </a:ext>
            </a:extLst>
          </p:cNvPr>
          <p:cNvSpPr/>
          <p:nvPr/>
        </p:nvSpPr>
        <p:spPr>
          <a:xfrm>
            <a:off x="10358079" y="5295769"/>
            <a:ext cx="1143321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905778C-B03E-DAD0-2D06-35386C5AA40D}"/>
              </a:ext>
            </a:extLst>
          </p:cNvPr>
          <p:cNvSpPr/>
          <p:nvPr/>
        </p:nvSpPr>
        <p:spPr>
          <a:xfrm>
            <a:off x="10013640" y="5673519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Out$RET</a:t>
            </a:r>
            <a:endParaRPr lang="ko-KR" altLang="en-US" sz="800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B78A5D8-8525-1A60-A317-2C794790B7E4}"/>
              </a:ext>
            </a:extLst>
          </p:cNvPr>
          <p:cNvSpPr/>
          <p:nvPr/>
        </p:nvSpPr>
        <p:spPr>
          <a:xfrm>
            <a:off x="10859691" y="5660921"/>
            <a:ext cx="59356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/>
              <a:t>Out$ADV</a:t>
            </a:r>
            <a:endParaRPr lang="ko-KR" altLang="en-US" sz="800" dirty="0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0B51D945-AAFC-B1DF-482B-A6B544123BC1}"/>
              </a:ext>
            </a:extLst>
          </p:cNvPr>
          <p:cNvCxnSpPr>
            <a:cxnSpLocks/>
            <a:stCxn id="25" idx="4"/>
            <a:endCxn id="27" idx="0"/>
          </p:cNvCxnSpPr>
          <p:nvPr/>
        </p:nvCxnSpPr>
        <p:spPr>
          <a:xfrm rot="16200000" flipH="1">
            <a:off x="10929198" y="5433645"/>
            <a:ext cx="227816" cy="2267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D61D91C-AE5D-5616-33EC-1C3500C7A482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rot="10800000" flipV="1">
            <a:off x="10607206" y="5729588"/>
            <a:ext cx="252486" cy="1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타원 31">
            <a:extLst>
              <a:ext uri="{FF2B5EF4-FFF2-40B4-BE49-F238E27FC236}">
                <a16:creationId xmlns:a16="http://schemas.microsoft.com/office/drawing/2014/main" id="{B74CBAAF-63D7-858E-ED2B-AD1029AD020F}"/>
              </a:ext>
            </a:extLst>
          </p:cNvPr>
          <p:cNvSpPr/>
          <p:nvPr/>
        </p:nvSpPr>
        <p:spPr>
          <a:xfrm>
            <a:off x="9963755" y="5977150"/>
            <a:ext cx="955116" cy="1373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Cv5_Rr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B0C4B9C-D8B4-73B7-8D6B-7CDDF97E9463}"/>
              </a:ext>
            </a:extLst>
          </p:cNvPr>
          <p:cNvCxnSpPr>
            <a:cxnSpLocks/>
            <a:stCxn id="26" idx="4"/>
            <a:endCxn id="32" idx="0"/>
          </p:cNvCxnSpPr>
          <p:nvPr/>
        </p:nvCxnSpPr>
        <p:spPr>
          <a:xfrm rot="16200000" flipH="1">
            <a:off x="10292720" y="5828557"/>
            <a:ext cx="166295" cy="1308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2"/>
            <a:endCxn id="28" idx="0"/>
          </p:cNvCxnSpPr>
          <p:nvPr/>
        </p:nvCxnSpPr>
        <p:spPr>
          <a:xfrm rot="5400000">
            <a:off x="2413441" y="771427"/>
            <a:ext cx="715051" cy="251520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1C924F-054A-981B-73C2-AFEF01E05627}"/>
              </a:ext>
            </a:extLst>
          </p:cNvPr>
          <p:cNvSpPr/>
          <p:nvPr/>
        </p:nvSpPr>
        <p:spPr>
          <a:xfrm>
            <a:off x="314792" y="2386553"/>
            <a:ext cx="2397146" cy="138311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A02A6388-3A8D-F0EC-E4B1-0CDF0FE75FCA}"/>
              </a:ext>
            </a:extLst>
          </p:cNvPr>
          <p:cNvSpPr/>
          <p:nvPr/>
        </p:nvSpPr>
        <p:spPr>
          <a:xfrm>
            <a:off x="1552276" y="2614891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E1FB52F8-55B4-D196-1EFA-BD53DE09A413}"/>
              </a:ext>
            </a:extLst>
          </p:cNvPr>
          <p:cNvSpPr/>
          <p:nvPr/>
        </p:nvSpPr>
        <p:spPr>
          <a:xfrm>
            <a:off x="353950" y="315614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975758F-ECAF-04F2-205E-C0A7464F8F3A}"/>
              </a:ext>
            </a:extLst>
          </p:cNvPr>
          <p:cNvSpPr/>
          <p:nvPr/>
        </p:nvSpPr>
        <p:spPr>
          <a:xfrm>
            <a:off x="1290584" y="3317085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ACAC64EB-74A9-ECA1-27AD-7A376B97A8D7}"/>
              </a:ext>
            </a:extLst>
          </p:cNvPr>
          <p:cNvSpPr/>
          <p:nvPr/>
        </p:nvSpPr>
        <p:spPr>
          <a:xfrm>
            <a:off x="667821" y="3593193"/>
            <a:ext cx="829509" cy="158895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1st_stp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951A347-9132-63B0-2142-3C7BC32E0459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16200000" flipH="1">
            <a:off x="1235998" y="2847744"/>
            <a:ext cx="2047" cy="9366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90E17F23-ADE8-D2E8-8A8B-45F538156396}"/>
              </a:ext>
            </a:extLst>
          </p:cNvPr>
          <p:cNvCxnSpPr>
            <a:cxnSpLocks/>
            <a:stCxn id="49" idx="4"/>
            <a:endCxn id="50" idx="0"/>
          </p:cNvCxnSpPr>
          <p:nvPr/>
        </p:nvCxnSpPr>
        <p:spPr>
          <a:xfrm rot="5400000">
            <a:off x="1335350" y="3223205"/>
            <a:ext cx="117214" cy="6227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16" idx="4"/>
            <a:endCxn id="48" idx="0"/>
          </p:cNvCxnSpPr>
          <p:nvPr/>
        </p:nvCxnSpPr>
        <p:spPr>
          <a:xfrm rot="16200000" flipH="1">
            <a:off x="425348" y="2812785"/>
            <a:ext cx="510535" cy="1761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29465C48-1B45-E274-ECB2-3BB067069CCC}"/>
              </a:ext>
            </a:extLst>
          </p:cNvPr>
          <p:cNvSpPr/>
          <p:nvPr/>
        </p:nvSpPr>
        <p:spPr>
          <a:xfrm>
            <a:off x="155040" y="2295438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89461FE0-A13B-AD4F-D2A7-115851FF1652}"/>
              </a:ext>
            </a:extLst>
          </p:cNvPr>
          <p:cNvSpPr/>
          <p:nvPr/>
        </p:nvSpPr>
        <p:spPr>
          <a:xfrm>
            <a:off x="2052127" y="3428402"/>
            <a:ext cx="874973" cy="35017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Cv1_Rr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8B208389-A498-A780-A068-7D3D262BC9BC}"/>
              </a:ext>
            </a:extLst>
          </p:cNvPr>
          <p:cNvCxnSpPr>
            <a:cxnSpLocks/>
            <a:stCxn id="44" idx="2"/>
            <a:endCxn id="16" idx="6"/>
          </p:cNvCxnSpPr>
          <p:nvPr/>
        </p:nvCxnSpPr>
        <p:spPr>
          <a:xfrm rot="10800000">
            <a:off x="1030013" y="2470524"/>
            <a:ext cx="522263" cy="2238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5D7A46B5-164C-EB56-4E5E-CACDA6559A96}"/>
              </a:ext>
            </a:extLst>
          </p:cNvPr>
          <p:cNvCxnSpPr>
            <a:cxnSpLocks/>
            <a:stCxn id="16" idx="5"/>
            <a:endCxn id="20" idx="0"/>
          </p:cNvCxnSpPr>
          <p:nvPr/>
        </p:nvCxnSpPr>
        <p:spPr>
          <a:xfrm rot="16200000" flipH="1">
            <a:off x="1278707" y="2217495"/>
            <a:ext cx="834076" cy="158773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03681A-22E4-59F0-D944-12C8C80CC079}"/>
              </a:ext>
            </a:extLst>
          </p:cNvPr>
          <p:cNvSpPr/>
          <p:nvPr/>
        </p:nvSpPr>
        <p:spPr>
          <a:xfrm>
            <a:off x="3479595" y="2394299"/>
            <a:ext cx="2519406" cy="129146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7DE7DF37-FDCA-6CE4-2525-2B1A5FE987DC}"/>
              </a:ext>
            </a:extLst>
          </p:cNvPr>
          <p:cNvSpPr/>
          <p:nvPr/>
        </p:nvSpPr>
        <p:spPr>
          <a:xfrm>
            <a:off x="4780193" y="2607507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559885-2687-5FD0-905F-EA8DA85213E7}"/>
              </a:ext>
            </a:extLst>
          </p:cNvPr>
          <p:cNvSpPr/>
          <p:nvPr/>
        </p:nvSpPr>
        <p:spPr>
          <a:xfrm>
            <a:off x="3870557" y="3015596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D7527D6-6A9E-3286-2D18-0AC36543B838}"/>
              </a:ext>
            </a:extLst>
          </p:cNvPr>
          <p:cNvSpPr/>
          <p:nvPr/>
        </p:nvSpPr>
        <p:spPr>
          <a:xfrm>
            <a:off x="4505155" y="326317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EF1119F-F747-205A-50E7-BCDB31793E8F}"/>
              </a:ext>
            </a:extLst>
          </p:cNvPr>
          <p:cNvSpPr/>
          <p:nvPr/>
        </p:nvSpPr>
        <p:spPr>
          <a:xfrm>
            <a:off x="3864236" y="3452950"/>
            <a:ext cx="871816" cy="1483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2nd_stp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CAD500E9-1B6A-ECBF-F211-5E1BBD795737}"/>
              </a:ext>
            </a:extLst>
          </p:cNvPr>
          <p:cNvCxnSpPr>
            <a:cxnSpLocks/>
            <a:stCxn id="52" idx="4"/>
            <a:endCxn id="12" idx="0"/>
          </p:cNvCxnSpPr>
          <p:nvPr/>
        </p:nvCxnSpPr>
        <p:spPr>
          <a:xfrm rot="16200000" flipH="1">
            <a:off x="3881109" y="2590241"/>
            <a:ext cx="294914" cy="5557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DE792B4D-EEF5-3839-9F1F-A19CDC563597}"/>
              </a:ext>
            </a:extLst>
          </p:cNvPr>
          <p:cNvCxnSpPr>
            <a:cxnSpLocks/>
            <a:stCxn id="12" idx="4"/>
            <a:endCxn id="13" idx="0"/>
          </p:cNvCxnSpPr>
          <p:nvPr/>
        </p:nvCxnSpPr>
        <p:spPr>
          <a:xfrm rot="16200000" flipH="1">
            <a:off x="4574159" y="2896267"/>
            <a:ext cx="99208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8D486FA6-BCC9-5706-9BA1-6506A3BB62C7}"/>
              </a:ext>
            </a:extLst>
          </p:cNvPr>
          <p:cNvCxnSpPr>
            <a:cxnSpLocks/>
            <a:stCxn id="13" idx="4"/>
            <a:endCxn id="14" idx="0"/>
          </p:cNvCxnSpPr>
          <p:nvPr/>
        </p:nvCxnSpPr>
        <p:spPr>
          <a:xfrm rot="5400000">
            <a:off x="4599896" y="3111783"/>
            <a:ext cx="41415" cy="6409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AC7FBD9C-C765-D076-F429-2BE2F6252EE7}"/>
              </a:ext>
            </a:extLst>
          </p:cNvPr>
          <p:cNvSpPr/>
          <p:nvPr/>
        </p:nvSpPr>
        <p:spPr>
          <a:xfrm>
            <a:off x="3290869" y="239371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E065986F-7585-A8CC-DC50-6BA1EB9BE5B2}"/>
              </a:ext>
            </a:extLst>
          </p:cNvPr>
          <p:cNvSpPr/>
          <p:nvPr/>
        </p:nvSpPr>
        <p:spPr>
          <a:xfrm>
            <a:off x="5284712" y="3451606"/>
            <a:ext cx="919599" cy="32696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Cv2_Rr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1" name="연결선: 꺾임 90">
            <a:extLst>
              <a:ext uri="{FF2B5EF4-FFF2-40B4-BE49-F238E27FC236}">
                <a16:creationId xmlns:a16="http://schemas.microsoft.com/office/drawing/2014/main" id="{1AC791B3-5874-9E38-6B8B-BF28CAF590BD}"/>
              </a:ext>
            </a:extLst>
          </p:cNvPr>
          <p:cNvCxnSpPr>
            <a:cxnSpLocks/>
            <a:stCxn id="52" idx="6"/>
            <a:endCxn id="10" idx="2"/>
          </p:cNvCxnSpPr>
          <p:nvPr/>
        </p:nvCxnSpPr>
        <p:spPr>
          <a:xfrm>
            <a:off x="4210468" y="2557199"/>
            <a:ext cx="569725" cy="124491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80D566E9-B5CE-E57F-C884-8C2DC3F6F1C9}"/>
              </a:ext>
            </a:extLst>
          </p:cNvPr>
          <p:cNvCxnSpPr>
            <a:cxnSpLocks/>
            <a:stCxn id="52" idx="5"/>
            <a:endCxn id="59" idx="0"/>
          </p:cNvCxnSpPr>
          <p:nvPr/>
        </p:nvCxnSpPr>
        <p:spPr>
          <a:xfrm rot="16200000" flipH="1">
            <a:off x="4520750" y="2227844"/>
            <a:ext cx="778807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8D109FC-4BBE-8C8E-589A-1822301677C3}"/>
              </a:ext>
            </a:extLst>
          </p:cNvPr>
          <p:cNvSpPr/>
          <p:nvPr/>
        </p:nvSpPr>
        <p:spPr>
          <a:xfrm>
            <a:off x="6614221" y="2466642"/>
            <a:ext cx="2519406" cy="123617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75C5FBD5-E07D-B424-B866-1693481FBF40}"/>
              </a:ext>
            </a:extLst>
          </p:cNvPr>
          <p:cNvSpPr/>
          <p:nvPr/>
        </p:nvSpPr>
        <p:spPr>
          <a:xfrm>
            <a:off x="7914819" y="2670721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231C04E9-53C8-1EBE-15AF-1A2D3C23F74A}"/>
              </a:ext>
            </a:extLst>
          </p:cNvPr>
          <p:cNvSpPr/>
          <p:nvPr/>
        </p:nvSpPr>
        <p:spPr>
          <a:xfrm>
            <a:off x="7005183" y="3061338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D4FFF9D6-237B-346B-60D1-7DFFAF690665}"/>
              </a:ext>
            </a:extLst>
          </p:cNvPr>
          <p:cNvSpPr/>
          <p:nvPr/>
        </p:nvSpPr>
        <p:spPr>
          <a:xfrm>
            <a:off x="7639781" y="3298312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3rd_usb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40454175-7E37-9B01-0D4A-4D00AB584EB3}"/>
              </a:ext>
            </a:extLst>
          </p:cNvPr>
          <p:cNvSpPr/>
          <p:nvPr/>
        </p:nvSpPr>
        <p:spPr>
          <a:xfrm>
            <a:off x="6715565" y="3499444"/>
            <a:ext cx="871816" cy="142014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3rd_stp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955F54F7-73A1-51EF-2293-42F3E3FFDD9C}"/>
              </a:ext>
            </a:extLst>
          </p:cNvPr>
          <p:cNvCxnSpPr>
            <a:cxnSpLocks/>
            <a:stCxn id="39" idx="4"/>
            <a:endCxn id="41" idx="0"/>
          </p:cNvCxnSpPr>
          <p:nvPr/>
        </p:nvCxnSpPr>
        <p:spPr>
          <a:xfrm rot="16200000" flipH="1">
            <a:off x="6932196" y="2552443"/>
            <a:ext cx="371122" cy="6466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110E3F75-13DC-62CD-65F0-0BCD794BE262}"/>
              </a:ext>
            </a:extLst>
          </p:cNvPr>
          <p:cNvCxnSpPr>
            <a:cxnSpLocks/>
            <a:stCxn id="41" idx="4"/>
            <a:endCxn id="45" idx="0"/>
          </p:cNvCxnSpPr>
          <p:nvPr/>
        </p:nvCxnSpPr>
        <p:spPr>
          <a:xfrm rot="16200000" flipH="1">
            <a:off x="7710909" y="2933533"/>
            <a:ext cx="94960" cy="634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306437AE-F935-CF65-125E-77911E31D2FC}"/>
              </a:ext>
            </a:extLst>
          </p:cNvPr>
          <p:cNvCxnSpPr>
            <a:cxnSpLocks/>
            <a:stCxn id="45" idx="4"/>
            <a:endCxn id="46" idx="0"/>
          </p:cNvCxnSpPr>
          <p:nvPr/>
        </p:nvCxnSpPr>
        <p:spPr>
          <a:xfrm rot="5400000">
            <a:off x="7584022" y="3007777"/>
            <a:ext cx="59118" cy="9242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타원 38">
            <a:extLst>
              <a:ext uri="{FF2B5EF4-FFF2-40B4-BE49-F238E27FC236}">
                <a16:creationId xmlns:a16="http://schemas.microsoft.com/office/drawing/2014/main" id="{32CDD40B-D761-C383-1114-6ABBD5B2B3E8}"/>
              </a:ext>
            </a:extLst>
          </p:cNvPr>
          <p:cNvSpPr/>
          <p:nvPr/>
        </p:nvSpPr>
        <p:spPr>
          <a:xfrm>
            <a:off x="6334625" y="2377249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2B84EFC3-0109-3B26-3DCE-7CAB34C38AF2}"/>
              </a:ext>
            </a:extLst>
          </p:cNvPr>
          <p:cNvSpPr/>
          <p:nvPr/>
        </p:nvSpPr>
        <p:spPr>
          <a:xfrm>
            <a:off x="8328468" y="3389845"/>
            <a:ext cx="919599" cy="31296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Cv3_Rr</a:t>
            </a:r>
          </a:p>
          <a:p>
            <a:pPr algn="ctr"/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98" name="연결선: 꺾임 97">
            <a:extLst>
              <a:ext uri="{FF2B5EF4-FFF2-40B4-BE49-F238E27FC236}">
                <a16:creationId xmlns:a16="http://schemas.microsoft.com/office/drawing/2014/main" id="{0C69D3FC-54B2-BF08-AB70-03BFC9A766E3}"/>
              </a:ext>
            </a:extLst>
          </p:cNvPr>
          <p:cNvCxnSpPr>
            <a:cxnSpLocks/>
            <a:stCxn id="39" idx="5"/>
            <a:endCxn id="51" idx="0"/>
          </p:cNvCxnSpPr>
          <p:nvPr/>
        </p:nvCxnSpPr>
        <p:spPr>
          <a:xfrm rot="16200000" flipH="1">
            <a:off x="7581179" y="2182756"/>
            <a:ext cx="745463" cy="16687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연결선: 꺾임 100">
            <a:extLst>
              <a:ext uri="{FF2B5EF4-FFF2-40B4-BE49-F238E27FC236}">
                <a16:creationId xmlns:a16="http://schemas.microsoft.com/office/drawing/2014/main" id="{F20CEDE6-3A41-8BA3-811B-BB579250AD30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7254224" y="2533733"/>
            <a:ext cx="660596" cy="20799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4CC53E8-2B11-AAB1-DFF5-548A8B7D624B}"/>
              </a:ext>
            </a:extLst>
          </p:cNvPr>
          <p:cNvSpPr/>
          <p:nvPr/>
        </p:nvSpPr>
        <p:spPr>
          <a:xfrm>
            <a:off x="2279140" y="213073"/>
            <a:ext cx="3498851" cy="1458429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0IN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ADA08F7E-3CD6-5DA6-C445-ADE767F90FA3}"/>
              </a:ext>
            </a:extLst>
          </p:cNvPr>
          <p:cNvSpPr/>
          <p:nvPr/>
        </p:nvSpPr>
        <p:spPr>
          <a:xfrm>
            <a:off x="4046586" y="418053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B1C57B92-5FFB-AB3F-5CF3-91C60FCBE9E5}"/>
              </a:ext>
            </a:extLst>
          </p:cNvPr>
          <p:cNvSpPr/>
          <p:nvPr/>
        </p:nvSpPr>
        <p:spPr>
          <a:xfrm>
            <a:off x="3215800" y="87890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$RET</a:t>
            </a:r>
            <a:endParaRPr lang="ko-KR" altLang="en-US" sz="800" dirty="0"/>
          </a:p>
        </p:txBody>
      </p:sp>
      <p:sp>
        <p:nvSpPr>
          <p:cNvPr id="70" name="타원 69">
            <a:extLst>
              <a:ext uri="{FF2B5EF4-FFF2-40B4-BE49-F238E27FC236}">
                <a16:creationId xmlns:a16="http://schemas.microsoft.com/office/drawing/2014/main" id="{4B791764-86F2-9C4F-41B8-11E02F4EFF1E}"/>
              </a:ext>
            </a:extLst>
          </p:cNvPr>
          <p:cNvSpPr/>
          <p:nvPr/>
        </p:nvSpPr>
        <p:spPr>
          <a:xfrm>
            <a:off x="4350741" y="863532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In</a:t>
            </a:r>
            <a:r>
              <a:rPr lang="en-US" altLang="ko-KR" sz="800" dirty="0" err="1"/>
              <a:t>$ADV</a:t>
            </a:r>
            <a:endParaRPr lang="ko-KR" altLang="en-US" sz="800" dirty="0"/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E35DB6BB-B1A2-9CFD-C4D5-4896A225FCDB}"/>
              </a:ext>
            </a:extLst>
          </p:cNvPr>
          <p:cNvCxnSpPr>
            <a:cxnSpLocks/>
            <a:stCxn id="35" idx="4"/>
            <a:endCxn id="70" idx="0"/>
          </p:cNvCxnSpPr>
          <p:nvPr/>
        </p:nvCxnSpPr>
        <p:spPr>
          <a:xfrm rot="16200000" flipH="1">
            <a:off x="4457819" y="572488"/>
            <a:ext cx="277932" cy="304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연결선: 꺾임 93">
            <a:extLst>
              <a:ext uri="{FF2B5EF4-FFF2-40B4-BE49-F238E27FC236}">
                <a16:creationId xmlns:a16="http://schemas.microsoft.com/office/drawing/2014/main" id="{23316E47-8344-5185-A727-03B459F475FC}"/>
              </a:ext>
            </a:extLst>
          </p:cNvPr>
          <p:cNvCxnSpPr>
            <a:cxnSpLocks/>
            <a:stCxn id="70" idx="2"/>
            <a:endCxn id="53" idx="6"/>
          </p:cNvCxnSpPr>
          <p:nvPr/>
        </p:nvCxnSpPr>
        <p:spPr>
          <a:xfrm rot="10800000" flipV="1">
            <a:off x="4012044" y="947305"/>
            <a:ext cx="338698" cy="153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>
            <a:extLst>
              <a:ext uri="{FF2B5EF4-FFF2-40B4-BE49-F238E27FC236}">
                <a16:creationId xmlns:a16="http://schemas.microsoft.com/office/drawing/2014/main" id="{F0A7154D-F4F2-CC2C-B2F8-FC81585DD973}"/>
              </a:ext>
            </a:extLst>
          </p:cNvPr>
          <p:cNvSpPr/>
          <p:nvPr/>
        </p:nvSpPr>
        <p:spPr>
          <a:xfrm>
            <a:off x="3391384" y="1249327"/>
            <a:ext cx="796243" cy="167547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Cv_Frt</a:t>
            </a:r>
            <a:r>
              <a:rPr lang="en-US" altLang="ko-KR" sz="80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4D31706C-6021-7C32-C635-4EE97527FE9B}"/>
              </a:ext>
            </a:extLst>
          </p:cNvPr>
          <p:cNvCxnSpPr>
            <a:cxnSpLocks/>
            <a:stCxn id="53" idx="4"/>
            <a:endCxn id="11" idx="0"/>
          </p:cNvCxnSpPr>
          <p:nvPr/>
        </p:nvCxnSpPr>
        <p:spPr>
          <a:xfrm rot="16200000" flipH="1">
            <a:off x="3600275" y="1060095"/>
            <a:ext cx="202877" cy="1755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03316CB4-E8CE-DEF4-7514-72AD052ED7B7}"/>
              </a:ext>
            </a:extLst>
          </p:cNvPr>
          <p:cNvSpPr/>
          <p:nvPr/>
        </p:nvSpPr>
        <p:spPr>
          <a:xfrm>
            <a:off x="9533197" y="2441970"/>
            <a:ext cx="2581133" cy="1272874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6A6FEFC6-35F8-BBC9-7CEF-C0A4DDAD56A1}"/>
              </a:ext>
            </a:extLst>
          </p:cNvPr>
          <p:cNvSpPr/>
          <p:nvPr/>
        </p:nvSpPr>
        <p:spPr>
          <a:xfrm>
            <a:off x="10896164" y="2577337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9B930BBB-C37F-225B-389A-73B1ACCB6AAD}"/>
              </a:ext>
            </a:extLst>
          </p:cNvPr>
          <p:cNvSpPr/>
          <p:nvPr/>
        </p:nvSpPr>
        <p:spPr>
          <a:xfrm>
            <a:off x="9933737" y="3054324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4th_usb</a:t>
            </a:r>
          </a:p>
          <a:p>
            <a:pPr algn="ctr"/>
            <a:r>
              <a:rPr lang="en-US" altLang="ko-KR" sz="800" dirty="0"/>
              <a:t>$ADV</a:t>
            </a:r>
            <a:endParaRPr lang="ko-KR" altLang="en-US" sz="800" dirty="0"/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0F9C7F25-C930-1A65-5CDA-9C221CB93DCB}"/>
              </a:ext>
            </a:extLst>
          </p:cNvPr>
          <p:cNvSpPr/>
          <p:nvPr/>
        </p:nvSpPr>
        <p:spPr>
          <a:xfrm>
            <a:off x="9744390" y="3527133"/>
            <a:ext cx="893176" cy="146231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4th_stp</a:t>
            </a:r>
          </a:p>
          <a:p>
            <a:pPr algn="ctr"/>
            <a:r>
              <a:rPr lang="en-US" altLang="ko-KR" sz="800" dirty="0"/>
              <a:t>$RET</a:t>
            </a:r>
            <a:endParaRPr lang="ko-KR" altLang="en-US" sz="800" dirty="0"/>
          </a:p>
        </p:txBody>
      </p:sp>
      <p:cxnSp>
        <p:nvCxnSpPr>
          <p:cNvPr id="100" name="연결선: 꺾임 99">
            <a:extLst>
              <a:ext uri="{FF2B5EF4-FFF2-40B4-BE49-F238E27FC236}">
                <a16:creationId xmlns:a16="http://schemas.microsoft.com/office/drawing/2014/main" id="{693ABAD7-549F-8060-4B77-07888A198E35}"/>
              </a:ext>
            </a:extLst>
          </p:cNvPr>
          <p:cNvCxnSpPr>
            <a:cxnSpLocks/>
            <a:stCxn id="75" idx="4"/>
            <a:endCxn id="96" idx="0"/>
          </p:cNvCxnSpPr>
          <p:nvPr/>
        </p:nvCxnSpPr>
        <p:spPr>
          <a:xfrm rot="16200000" flipH="1">
            <a:off x="10136326" y="2810323"/>
            <a:ext cx="219596" cy="268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8A3AB498-76C3-180B-BF74-9D71D993B27C}"/>
              </a:ext>
            </a:extLst>
          </p:cNvPr>
          <p:cNvCxnSpPr>
            <a:cxnSpLocks/>
            <a:stCxn id="96" idx="4"/>
          </p:cNvCxnSpPr>
          <p:nvPr/>
        </p:nvCxnSpPr>
        <p:spPr>
          <a:xfrm rot="16200000" flipH="1">
            <a:off x="10656508" y="2924371"/>
            <a:ext cx="97780" cy="6501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연결선: 꺾임 102">
            <a:extLst>
              <a:ext uri="{FF2B5EF4-FFF2-40B4-BE49-F238E27FC236}">
                <a16:creationId xmlns:a16="http://schemas.microsoft.com/office/drawing/2014/main" id="{38AA8F73-48FD-BCFC-D682-46BE279ED98B}"/>
              </a:ext>
            </a:extLst>
          </p:cNvPr>
          <p:cNvCxnSpPr>
            <a:cxnSpLocks/>
            <a:endCxn id="99" idx="0"/>
          </p:cNvCxnSpPr>
          <p:nvPr/>
        </p:nvCxnSpPr>
        <p:spPr>
          <a:xfrm rot="5400000">
            <a:off x="10569441" y="3066103"/>
            <a:ext cx="82568" cy="839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타원 74">
            <a:extLst>
              <a:ext uri="{FF2B5EF4-FFF2-40B4-BE49-F238E27FC236}">
                <a16:creationId xmlns:a16="http://schemas.microsoft.com/office/drawing/2014/main" id="{9FCE4DFE-5361-E3A6-BCA4-1CD954D3CE8D}"/>
              </a:ext>
            </a:extLst>
          </p:cNvPr>
          <p:cNvSpPr/>
          <p:nvPr/>
        </p:nvSpPr>
        <p:spPr>
          <a:xfrm>
            <a:off x="9640858" y="2512468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>
                <a:solidFill>
                  <a:schemeClr val="tx1"/>
                </a:solidFill>
              </a:rPr>
              <a:t>Cv4_</a:t>
            </a:r>
            <a:r>
              <a:rPr lang="en-US" altLang="ko-KR" sz="800" dirty="0">
                <a:solidFill>
                  <a:schemeClr val="tx1"/>
                </a:solidFill>
              </a:rPr>
              <a:t>Rr</a:t>
            </a:r>
            <a:r>
              <a:rPr lang="en-US" altLang="ko-KR" sz="800" dirty="0"/>
              <a:t>$MOVE</a:t>
            </a:r>
            <a:endParaRPr lang="ko-KR" altLang="en-US" sz="800" dirty="0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285A20DB-52E6-5C92-B1D1-20BACFCE2206}"/>
              </a:ext>
            </a:extLst>
          </p:cNvPr>
          <p:cNvSpPr/>
          <p:nvPr/>
        </p:nvSpPr>
        <p:spPr>
          <a:xfrm>
            <a:off x="11452582" y="3445274"/>
            <a:ext cx="942129" cy="32225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Cv4_Rr</a:t>
            </a:r>
            <a:r>
              <a:rPr lang="en-US" altLang="ko-KR" sz="800" dirty="0"/>
              <a:t>$REMOVE</a:t>
            </a:r>
            <a:endParaRPr lang="ko-KR" altLang="en-US" sz="800" dirty="0"/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1170FD64-D5FF-4277-4204-0BC612B0932E}"/>
              </a:ext>
            </a:extLst>
          </p:cNvPr>
          <p:cNvCxnSpPr>
            <a:cxnSpLocks/>
            <a:stCxn id="75" idx="6"/>
            <a:endCxn id="93" idx="2"/>
          </p:cNvCxnSpPr>
          <p:nvPr/>
        </p:nvCxnSpPr>
        <p:spPr>
          <a:xfrm flipV="1">
            <a:off x="10582988" y="2650452"/>
            <a:ext cx="313177" cy="23146"/>
          </a:xfrm>
          <a:prstGeom prst="bentConnector3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D9D74475-75FD-2DF5-CADC-7580617A70DC}"/>
              </a:ext>
            </a:extLst>
          </p:cNvPr>
          <p:cNvCxnSpPr>
            <a:cxnSpLocks/>
            <a:stCxn id="75" idx="5"/>
            <a:endCxn id="77" idx="0"/>
          </p:cNvCxnSpPr>
          <p:nvPr/>
        </p:nvCxnSpPr>
        <p:spPr>
          <a:xfrm rot="16200000" flipH="1">
            <a:off x="10855461" y="2377088"/>
            <a:ext cx="657741" cy="14786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E4CDE435-F2B2-4372-5AD5-26FF78624B99}"/>
              </a:ext>
            </a:extLst>
          </p:cNvPr>
          <p:cNvCxnSpPr>
            <a:cxnSpLocks/>
            <a:stCxn id="92" idx="2"/>
            <a:endCxn id="22" idx="0"/>
          </p:cNvCxnSpPr>
          <p:nvPr/>
        </p:nvCxnSpPr>
        <p:spPr>
          <a:xfrm rot="5400000">
            <a:off x="10015191" y="4319177"/>
            <a:ext cx="1412906" cy="20424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연결선: 꺾임 140">
            <a:extLst>
              <a:ext uri="{FF2B5EF4-FFF2-40B4-BE49-F238E27FC236}">
                <a16:creationId xmlns:a16="http://schemas.microsoft.com/office/drawing/2014/main" id="{670A21F1-A630-B8D0-7B97-958E4BD7B9E2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 flipV="1">
            <a:off x="2711938" y="3040031"/>
            <a:ext cx="767657" cy="3808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연결선: 꺾임 143">
            <a:extLst>
              <a:ext uri="{FF2B5EF4-FFF2-40B4-BE49-F238E27FC236}">
                <a16:creationId xmlns:a16="http://schemas.microsoft.com/office/drawing/2014/main" id="{41909A13-67AA-31D4-A377-E4209D48A373}"/>
              </a:ext>
            </a:extLst>
          </p:cNvPr>
          <p:cNvCxnSpPr>
            <a:cxnSpLocks/>
            <a:stCxn id="7" idx="3"/>
            <a:endCxn id="37" idx="1"/>
          </p:cNvCxnSpPr>
          <p:nvPr/>
        </p:nvCxnSpPr>
        <p:spPr>
          <a:xfrm>
            <a:off x="5999001" y="3040031"/>
            <a:ext cx="615220" cy="4469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연결선: 꺾임 146">
            <a:extLst>
              <a:ext uri="{FF2B5EF4-FFF2-40B4-BE49-F238E27FC236}">
                <a16:creationId xmlns:a16="http://schemas.microsoft.com/office/drawing/2014/main" id="{0A1939FA-E571-5236-55D8-1574B425B48A}"/>
              </a:ext>
            </a:extLst>
          </p:cNvPr>
          <p:cNvCxnSpPr>
            <a:cxnSpLocks/>
            <a:stCxn id="37" idx="3"/>
            <a:endCxn id="92" idx="1"/>
          </p:cNvCxnSpPr>
          <p:nvPr/>
        </p:nvCxnSpPr>
        <p:spPr>
          <a:xfrm flipV="1">
            <a:off x="9133627" y="3078407"/>
            <a:ext cx="399570" cy="632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사각형: 모서리가 접힌 도형 176">
            <a:extLst>
              <a:ext uri="{FF2B5EF4-FFF2-40B4-BE49-F238E27FC236}">
                <a16:creationId xmlns:a16="http://schemas.microsoft.com/office/drawing/2014/main" id="{4FD67227-EA05-8FCD-AAA7-1099A14D5E23}"/>
              </a:ext>
            </a:extLst>
          </p:cNvPr>
          <p:cNvSpPr/>
          <p:nvPr/>
        </p:nvSpPr>
        <p:spPr>
          <a:xfrm>
            <a:off x="12349368" y="600577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8" name="사각형: 모서리가 접힌 도형 177">
            <a:extLst>
              <a:ext uri="{FF2B5EF4-FFF2-40B4-BE49-F238E27FC236}">
                <a16:creationId xmlns:a16="http://schemas.microsoft.com/office/drawing/2014/main" id="{8F65613B-6D86-CA81-0EA2-8DF4C4FE9C15}"/>
              </a:ext>
            </a:extLst>
          </p:cNvPr>
          <p:cNvSpPr/>
          <p:nvPr/>
        </p:nvSpPr>
        <p:spPr>
          <a:xfrm>
            <a:off x="12349368" y="641033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79" name="사각형: 모서리가 접힌 도형 178">
            <a:extLst>
              <a:ext uri="{FF2B5EF4-FFF2-40B4-BE49-F238E27FC236}">
                <a16:creationId xmlns:a16="http://schemas.microsoft.com/office/drawing/2014/main" id="{C251AA0E-8DF7-9DF8-3B61-379F40516B74}"/>
              </a:ext>
            </a:extLst>
          </p:cNvPr>
          <p:cNvSpPr/>
          <p:nvPr/>
        </p:nvSpPr>
        <p:spPr>
          <a:xfrm>
            <a:off x="12349368" y="681490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[4P_On]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7DE261A3-272C-B8C3-B1C7-64117425A77B}"/>
              </a:ext>
            </a:extLst>
          </p:cNvPr>
          <p:cNvSpPr/>
          <p:nvPr/>
        </p:nvSpPr>
        <p:spPr>
          <a:xfrm>
            <a:off x="529954" y="4465533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1st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1" name="직사각형 240">
            <a:extLst>
              <a:ext uri="{FF2B5EF4-FFF2-40B4-BE49-F238E27FC236}">
                <a16:creationId xmlns:a16="http://schemas.microsoft.com/office/drawing/2014/main" id="{CE67135A-A620-79AC-5F54-C53EBD0F891F}"/>
              </a:ext>
            </a:extLst>
          </p:cNvPr>
          <p:cNvSpPr/>
          <p:nvPr/>
        </p:nvSpPr>
        <p:spPr>
          <a:xfrm>
            <a:off x="529954" y="503142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2nd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2" name="직사각형 241">
            <a:extLst>
              <a:ext uri="{FF2B5EF4-FFF2-40B4-BE49-F238E27FC236}">
                <a16:creationId xmlns:a16="http://schemas.microsoft.com/office/drawing/2014/main" id="{250F6C14-2F47-E14D-6556-9E86F79F3F1D}"/>
              </a:ext>
            </a:extLst>
          </p:cNvPr>
          <p:cNvSpPr/>
          <p:nvPr/>
        </p:nvSpPr>
        <p:spPr>
          <a:xfrm>
            <a:off x="529954" y="5616124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3rd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D299E80E-F06B-A0F5-3ABD-4A31C17221F0}"/>
              </a:ext>
            </a:extLst>
          </p:cNvPr>
          <p:cNvSpPr/>
          <p:nvPr/>
        </p:nvSpPr>
        <p:spPr>
          <a:xfrm>
            <a:off x="509487" y="6153672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4th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44" name="연결선: 꺾임 243">
            <a:extLst>
              <a:ext uri="{FF2B5EF4-FFF2-40B4-BE49-F238E27FC236}">
                <a16:creationId xmlns:a16="http://schemas.microsoft.com/office/drawing/2014/main" id="{0F4EAC0F-F44A-D4C1-BC80-7A14D1A041E2}"/>
              </a:ext>
            </a:extLst>
          </p:cNvPr>
          <p:cNvCxnSpPr>
            <a:cxnSpLocks/>
            <a:stCxn id="240" idx="3"/>
            <a:endCxn id="252" idx="1"/>
          </p:cNvCxnSpPr>
          <p:nvPr/>
        </p:nvCxnSpPr>
        <p:spPr>
          <a:xfrm>
            <a:off x="1183459" y="4698057"/>
            <a:ext cx="1042680" cy="7989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연결선: 꺾임 245">
            <a:extLst>
              <a:ext uri="{FF2B5EF4-FFF2-40B4-BE49-F238E27FC236}">
                <a16:creationId xmlns:a16="http://schemas.microsoft.com/office/drawing/2014/main" id="{F795191B-01A5-97FD-1064-347507ABD9F2}"/>
              </a:ext>
            </a:extLst>
          </p:cNvPr>
          <p:cNvCxnSpPr>
            <a:cxnSpLocks/>
            <a:stCxn id="241" idx="3"/>
            <a:endCxn id="252" idx="1"/>
          </p:cNvCxnSpPr>
          <p:nvPr/>
        </p:nvCxnSpPr>
        <p:spPr>
          <a:xfrm>
            <a:off x="1183459" y="5263952"/>
            <a:ext cx="1042680" cy="23309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연결선: 꺾임 247">
            <a:extLst>
              <a:ext uri="{FF2B5EF4-FFF2-40B4-BE49-F238E27FC236}">
                <a16:creationId xmlns:a16="http://schemas.microsoft.com/office/drawing/2014/main" id="{6487BC21-9B06-7F36-2ACD-FD3266E04405}"/>
              </a:ext>
            </a:extLst>
          </p:cNvPr>
          <p:cNvCxnSpPr>
            <a:cxnSpLocks/>
            <a:stCxn id="242" idx="3"/>
            <a:endCxn id="252" idx="1"/>
          </p:cNvCxnSpPr>
          <p:nvPr/>
        </p:nvCxnSpPr>
        <p:spPr>
          <a:xfrm flipV="1">
            <a:off x="1183459" y="5497042"/>
            <a:ext cx="1042680" cy="35160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연결선: 꺾임 249">
            <a:extLst>
              <a:ext uri="{FF2B5EF4-FFF2-40B4-BE49-F238E27FC236}">
                <a16:creationId xmlns:a16="http://schemas.microsoft.com/office/drawing/2014/main" id="{9C3F75F1-7393-3308-798F-3EA942BF0E4B}"/>
              </a:ext>
            </a:extLst>
          </p:cNvPr>
          <p:cNvCxnSpPr>
            <a:cxnSpLocks/>
            <a:stCxn id="243" idx="3"/>
            <a:endCxn id="252" idx="1"/>
          </p:cNvCxnSpPr>
          <p:nvPr/>
        </p:nvCxnSpPr>
        <p:spPr>
          <a:xfrm flipV="1">
            <a:off x="1162992" y="5497042"/>
            <a:ext cx="1063147" cy="889154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52A3236E-A1E2-3645-8245-C86704E0374F}"/>
              </a:ext>
            </a:extLst>
          </p:cNvPr>
          <p:cNvSpPr/>
          <p:nvPr/>
        </p:nvSpPr>
        <p:spPr>
          <a:xfrm>
            <a:off x="2226139" y="5264518"/>
            <a:ext cx="653505" cy="465047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Finish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2952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78" name="연결선: 꺾임 77">
              <a:extLst>
                <a:ext uri="{FF2B5EF4-FFF2-40B4-BE49-F238E27FC236}">
                  <a16:creationId xmlns:a16="http://schemas.microsoft.com/office/drawing/2014/main" id="{44266F79-C891-51FC-573E-3D0FB473DFC4}"/>
                </a:ext>
              </a:extLst>
            </p:cNvPr>
            <p:cNvCxnSpPr>
              <a:cxnSpLocks/>
              <a:stCxn id="35" idx="4"/>
              <a:endCxn id="53" idx="0"/>
            </p:cNvCxnSpPr>
            <p:nvPr/>
          </p:nvCxnSpPr>
          <p:spPr>
            <a:xfrm rot="5400000">
              <a:off x="9268595" y="2720134"/>
              <a:ext cx="312942" cy="1263267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53" idx="4"/>
              <a:endCxn id="77" idx="0"/>
            </p:cNvCxnSpPr>
            <p:nvPr/>
          </p:nvCxnSpPr>
          <p:spPr>
            <a:xfrm rot="16200000" flipH="1">
              <a:off x="8881718" y="3598719"/>
              <a:ext cx="424530" cy="60110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E597114A-2E11-6584-5ADE-1B3EB94E9FA8}"/>
                </a:ext>
              </a:extLst>
            </p:cNvPr>
            <p:cNvSpPr/>
            <p:nvPr/>
          </p:nvSpPr>
          <p:spPr>
            <a:xfrm>
              <a:off x="10974393" y="3048806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4E5C7516-C62B-ED74-5860-8FFD3E919E87}"/>
                </a:ext>
              </a:extLst>
            </p:cNvPr>
            <p:cNvSpPr/>
            <p:nvPr/>
          </p:nvSpPr>
          <p:spPr>
            <a:xfrm>
              <a:off x="10874871" y="4097504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4C1CFCD-CA2C-1436-A595-8F19E025C386}"/>
                </a:ext>
              </a:extLst>
            </p:cNvPr>
            <p:cNvSpPr/>
            <p:nvPr/>
          </p:nvSpPr>
          <p:spPr>
            <a:xfrm>
              <a:off x="7404677" y="3074337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228F3200-4C5C-A809-38E0-92118A843C7C}"/>
                </a:ext>
              </a:extLst>
            </p:cNvPr>
            <p:cNvSpPr/>
            <p:nvPr/>
          </p:nvSpPr>
          <p:spPr>
            <a:xfrm>
              <a:off x="6913982" y="3722142"/>
              <a:ext cx="1059808" cy="241916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7C7B9F78-D3E5-380F-1A52-101CFFA50F15}"/>
                </a:ext>
              </a:extLst>
            </p:cNvPr>
            <p:cNvCxnSpPr>
              <a:cxnSpLocks/>
              <a:stCxn id="53" idx="4"/>
              <a:endCxn id="131" idx="6"/>
            </p:cNvCxnSpPr>
            <p:nvPr/>
          </p:nvCxnSpPr>
          <p:spPr>
            <a:xfrm rot="5400000">
              <a:off x="8305564" y="3355231"/>
              <a:ext cx="156095" cy="819642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연결선: 꺾임 139">
              <a:extLst>
                <a:ext uri="{FF2B5EF4-FFF2-40B4-BE49-F238E27FC236}">
                  <a16:creationId xmlns:a16="http://schemas.microsoft.com/office/drawing/2014/main" id="{241EA807-7321-0925-07C3-E8D8356003CD}"/>
                </a:ext>
              </a:extLst>
            </p:cNvPr>
            <p:cNvCxnSpPr>
              <a:cxnSpLocks/>
              <a:stCxn id="35" idx="6"/>
              <a:endCxn id="127" idx="2"/>
            </p:cNvCxnSpPr>
            <p:nvPr/>
          </p:nvCxnSpPr>
          <p:spPr>
            <a:xfrm>
              <a:off x="10662070" y="3105913"/>
              <a:ext cx="312323" cy="638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연결선: 꺾임 144">
              <a:extLst>
                <a:ext uri="{FF2B5EF4-FFF2-40B4-BE49-F238E27FC236}">
                  <a16:creationId xmlns:a16="http://schemas.microsoft.com/office/drawing/2014/main" id="{50A958F8-E376-8E1D-2FDE-A4D006EEEEB7}"/>
                </a:ext>
              </a:extLst>
            </p:cNvPr>
            <p:cNvCxnSpPr>
              <a:cxnSpLocks/>
              <a:stCxn id="77" idx="6"/>
              <a:endCxn id="128" idx="2"/>
            </p:cNvCxnSpPr>
            <p:nvPr/>
          </p:nvCxnSpPr>
          <p:spPr>
            <a:xfrm>
              <a:off x="9999905" y="4200919"/>
              <a:ext cx="874966" cy="175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4" name="연결선: 꺾임 153">
            <a:extLst>
              <a:ext uri="{FF2B5EF4-FFF2-40B4-BE49-F238E27FC236}">
                <a16:creationId xmlns:a16="http://schemas.microsoft.com/office/drawing/2014/main" id="{F7B8FE89-0E61-954E-5CB6-5AE73C674107}"/>
              </a:ext>
            </a:extLst>
          </p:cNvPr>
          <p:cNvCxnSpPr>
            <a:cxnSpLocks/>
            <a:stCxn id="130" idx="6"/>
            <a:endCxn id="53" idx="0"/>
          </p:cNvCxnSpPr>
          <p:nvPr/>
        </p:nvCxnSpPr>
        <p:spPr>
          <a:xfrm>
            <a:off x="8464485" y="3195295"/>
            <a:ext cx="328947" cy="3129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연결선: 꺾임 156">
            <a:extLst>
              <a:ext uri="{FF2B5EF4-FFF2-40B4-BE49-F238E27FC236}">
                <a16:creationId xmlns:a16="http://schemas.microsoft.com/office/drawing/2014/main" id="{51E8FF1D-C158-E453-87E2-2EC50A28FCCD}"/>
              </a:ext>
            </a:extLst>
          </p:cNvPr>
          <p:cNvCxnSpPr>
            <a:cxnSpLocks/>
            <a:stCxn id="127" idx="4"/>
            <a:endCxn id="77" idx="0"/>
          </p:cNvCxnSpPr>
          <p:nvPr/>
        </p:nvCxnSpPr>
        <p:spPr>
          <a:xfrm rot="5400000">
            <a:off x="10039010" y="2646247"/>
            <a:ext cx="820813" cy="2109763"/>
          </a:xfrm>
          <a:prstGeom prst="bentConnector3">
            <a:avLst>
              <a:gd name="adj1" fmla="val 70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1788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155131" y="1323223"/>
            <a:ext cx="2950191" cy="2105777"/>
            <a:chOff x="4079567" y="1811339"/>
            <a:chExt cx="3507465" cy="3102292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7" y="1811339"/>
              <a:ext cx="3507465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공급</a:t>
              </a: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067682" y="331246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797905" y="412575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In_cyl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34347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Cv_Frt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40031675-66B8-0D3F-6672-80532F6C11D5}"/>
              </a:ext>
            </a:extLst>
          </p:cNvPr>
          <p:cNvCxnSpPr>
            <a:cxnSpLocks/>
            <a:stCxn id="9" idx="4"/>
            <a:endCxn id="20" idx="0"/>
          </p:cNvCxnSpPr>
          <p:nvPr/>
        </p:nvCxnSpPr>
        <p:spPr>
          <a:xfrm rot="16200000" flipH="1">
            <a:off x="1649269" y="1634152"/>
            <a:ext cx="389595" cy="1026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E08557CE-3205-9E02-5110-1EABD901A6F7}"/>
              </a:ext>
            </a:extLst>
          </p:cNvPr>
          <p:cNvCxnSpPr>
            <a:cxnSpLocks/>
            <a:stCxn id="20" idx="2"/>
            <a:endCxn id="11" idx="6"/>
          </p:cNvCxnSpPr>
          <p:nvPr/>
        </p:nvCxnSpPr>
        <p:spPr>
          <a:xfrm rot="10800000">
            <a:off x="1441560" y="2409434"/>
            <a:ext cx="385810" cy="536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1F19A772-8D7F-71BA-D3E0-6B75FF74BE2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 flipV="1">
            <a:off x="3105322" y="1985467"/>
            <a:ext cx="253384" cy="39064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3358706" y="932578"/>
            <a:ext cx="3062674" cy="2105777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770FFF6F-A94C-5F1E-A314-214978EF600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2" name="연결선: 꺾임 51">
              <a:extLst>
                <a:ext uri="{FF2B5EF4-FFF2-40B4-BE49-F238E27FC236}">
                  <a16:creationId xmlns:a16="http://schemas.microsoft.com/office/drawing/2014/main" id="{DF168CE6-4C80-B5C7-B457-B8E753ECEFFA}"/>
                </a:ext>
              </a:extLst>
            </p:cNvPr>
            <p:cNvCxnSpPr>
              <a:cxnSpLocks/>
              <a:stCxn id="43" idx="4"/>
              <a:endCxn id="48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2E2CEC64-8CA0-E583-7ECB-4F19E359DD59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Cv1_Rr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6868861" y="1177348"/>
            <a:ext cx="3062674" cy="2105777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D34C6E8-A58C-C3CB-5B86-2909F53EA1F3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61AAEBA0-5C88-DE14-53F0-C3B6DE3EDC95}"/>
                </a:ext>
              </a:extLst>
            </p:cNvPr>
            <p:cNvCxnSpPr>
              <a:cxnSpLocks/>
              <a:stCxn id="8" idx="4"/>
              <a:endCxn id="12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EF7B508-1183-5052-6E70-08607F56B5B7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Cv2_Rr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15550B71-6C07-5FC2-3F92-58B89FECD67D}"/>
                </a:ext>
              </a:extLst>
            </p:cNvPr>
            <p:cNvCxnSpPr>
              <a:cxnSpLocks/>
              <a:stCxn id="10" idx="5"/>
              <a:endCxn id="25" idx="0"/>
            </p:cNvCxnSpPr>
            <p:nvPr/>
          </p:nvCxnSpPr>
          <p:spPr>
            <a:xfrm rot="5400000">
              <a:off x="7479970" y="2528138"/>
              <a:ext cx="685891" cy="153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3"/>
            <a:endCxn id="7" idx="1"/>
          </p:cNvCxnSpPr>
          <p:nvPr/>
        </p:nvCxnSpPr>
        <p:spPr>
          <a:xfrm>
            <a:off x="6421380" y="1985467"/>
            <a:ext cx="447481" cy="244770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402623" y="4166400"/>
            <a:ext cx="3062674" cy="2105777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8AEB03F-F7AD-048F-D9F3-DEA749076BB4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56FF4BD3-3532-BE0D-6EF0-706D7B31AA8D}"/>
                </a:ext>
              </a:extLst>
            </p:cNvPr>
            <p:cNvCxnSpPr>
              <a:cxnSpLocks/>
              <a:stCxn id="39" idx="4"/>
              <a:endCxn id="41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29280718-ED68-B7A4-353A-3BCFD946ACD6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Cv3_Rr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59" name="연결선: 꺾임 58">
              <a:extLst>
                <a:ext uri="{FF2B5EF4-FFF2-40B4-BE49-F238E27FC236}">
                  <a16:creationId xmlns:a16="http://schemas.microsoft.com/office/drawing/2014/main" id="{D5E64E6B-2D95-9F93-5382-EBA2582E27AE}"/>
                </a:ext>
              </a:extLst>
            </p:cNvPr>
            <p:cNvCxnSpPr>
              <a:cxnSpLocks/>
              <a:stCxn id="40" idx="4"/>
              <a:endCxn id="58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4399458" y="4104764"/>
            <a:ext cx="3062674" cy="2105777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18E0A7B7-6B9A-A9F9-3F32-2BD96244DA96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24001381-32AF-4124-B017-92855EFDE573}"/>
                </a:ext>
              </a:extLst>
            </p:cNvPr>
            <p:cNvCxnSpPr>
              <a:cxnSpLocks/>
              <a:stCxn id="63" idx="4"/>
              <a:endCxn id="65" idx="0"/>
            </p:cNvCxnSpPr>
            <p:nvPr/>
          </p:nvCxnSpPr>
          <p:spPr>
            <a:xfrm rot="16200000" flipH="1">
              <a:off x="5615318" y="2413820"/>
              <a:ext cx="731977" cy="3161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FB720C97-73DE-69C0-1C6A-830785C9328E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Cv4_Rr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75" name="연결선: 꺾임 74">
              <a:extLst>
                <a:ext uri="{FF2B5EF4-FFF2-40B4-BE49-F238E27FC236}">
                  <a16:creationId xmlns:a16="http://schemas.microsoft.com/office/drawing/2014/main" id="{4C013551-DDA9-B04C-0951-EE32A218FCB3}"/>
                </a:ext>
              </a:extLst>
            </p:cNvPr>
            <p:cNvCxnSpPr>
              <a:cxnSpLocks/>
              <a:stCxn id="64" idx="4"/>
              <a:endCxn id="74" idx="0"/>
            </p:cNvCxnSpPr>
            <p:nvPr/>
          </p:nvCxnSpPr>
          <p:spPr>
            <a:xfrm rot="16200000" flipH="1">
              <a:off x="7283327" y="2484734"/>
              <a:ext cx="633698" cy="29223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4725442" y="491643"/>
            <a:ext cx="883275" cy="6466238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3465297" y="5157653"/>
            <a:ext cx="934161" cy="61636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11BE952E-D5F6-A282-CBB0-FEE7C855B77E}"/>
              </a:ext>
            </a:extLst>
          </p:cNvPr>
          <p:cNvGrpSpPr/>
          <p:nvPr/>
        </p:nvGrpSpPr>
        <p:grpSpPr>
          <a:xfrm>
            <a:off x="8029748" y="4155733"/>
            <a:ext cx="3062674" cy="2105777"/>
            <a:chOff x="4944356" y="1445451"/>
            <a:chExt cx="3641196" cy="3102292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AA7AF1AE-AB1F-63C3-3DC5-4CDB7C76F265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배출</a:t>
              </a: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F734CDDC-86B0-97C4-81CE-9F80570B7F85}"/>
                </a:ext>
              </a:extLst>
            </p:cNvPr>
            <p:cNvSpPr/>
            <p:nvPr/>
          </p:nvSpPr>
          <p:spPr>
            <a:xfrm>
              <a:off x="5193215" y="1849525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B12960EA-CB8B-5B4A-2F53-5568EBC48B76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38C0AE3-8E0F-26F4-4F60-018B487713B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Out_cyl</a:t>
              </a:r>
              <a:endParaRPr lang="en-US" altLang="ko-KR" sz="800" dirty="0"/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17" name="연결선: 꺾임 116">
              <a:extLst>
                <a:ext uri="{FF2B5EF4-FFF2-40B4-BE49-F238E27FC236}">
                  <a16:creationId xmlns:a16="http://schemas.microsoft.com/office/drawing/2014/main" id="{E5FD10A6-2F84-FCAD-6163-E771CBC4C617}"/>
                </a:ext>
              </a:extLst>
            </p:cNvPr>
            <p:cNvCxnSpPr>
              <a:cxnSpLocks/>
              <a:stCxn id="112" idx="4"/>
              <a:endCxn id="113" idx="2"/>
            </p:cNvCxnSpPr>
            <p:nvPr/>
          </p:nvCxnSpPr>
          <p:spPr>
            <a:xfrm rot="5400000" flipH="1" flipV="1">
              <a:off x="6288578" y="1670443"/>
              <a:ext cx="70117" cy="1000842"/>
            </a:xfrm>
            <a:prstGeom prst="bentConnector4">
              <a:avLst>
                <a:gd name="adj1" fmla="val -480313"/>
                <a:gd name="adj2" fmla="val 8147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연결선: 꺾임 117">
              <a:extLst>
                <a:ext uri="{FF2B5EF4-FFF2-40B4-BE49-F238E27FC236}">
                  <a16:creationId xmlns:a16="http://schemas.microsoft.com/office/drawing/2014/main" id="{12E064A3-9E9F-18E1-6372-F119DBD3DBD7}"/>
                </a:ext>
              </a:extLst>
            </p:cNvPr>
            <p:cNvCxnSpPr>
              <a:cxnSpLocks/>
              <a:stCxn id="113" idx="4"/>
              <a:endCxn id="114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6082FD10-3B99-809D-D304-E99FDCDE55BD}"/>
                </a:ext>
              </a:extLst>
            </p:cNvPr>
            <p:cNvSpPr/>
            <p:nvPr/>
          </p:nvSpPr>
          <p:spPr>
            <a:xfrm>
              <a:off x="7116296" y="2947702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Cv5_Rr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22" name="연결선: 꺾임 121">
              <a:extLst>
                <a:ext uri="{FF2B5EF4-FFF2-40B4-BE49-F238E27FC236}">
                  <a16:creationId xmlns:a16="http://schemas.microsoft.com/office/drawing/2014/main" id="{B7692558-1735-0C62-3464-7BFD351D7881}"/>
                </a:ext>
              </a:extLst>
            </p:cNvPr>
            <p:cNvCxnSpPr>
              <a:cxnSpLocks/>
              <a:stCxn id="113" idx="5"/>
              <a:endCxn id="121" idx="4"/>
            </p:cNvCxnSpPr>
            <p:nvPr/>
          </p:nvCxnSpPr>
          <p:spPr>
            <a:xfrm rot="5400000">
              <a:off x="7301771" y="2706336"/>
              <a:ext cx="1042289" cy="153239"/>
            </a:xfrm>
            <a:prstGeom prst="bentConnector5">
              <a:avLst>
                <a:gd name="adj1" fmla="val 30399"/>
                <a:gd name="adj2" fmla="val -390852"/>
                <a:gd name="adj3" fmla="val 13231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111" idx="1"/>
          </p:cNvCxnSpPr>
          <p:nvPr/>
        </p:nvCxnSpPr>
        <p:spPr>
          <a:xfrm>
            <a:off x="7462132" y="5157653"/>
            <a:ext cx="567616" cy="50969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연결선: 꺾임 141">
            <a:extLst>
              <a:ext uri="{FF2B5EF4-FFF2-40B4-BE49-F238E27FC236}">
                <a16:creationId xmlns:a16="http://schemas.microsoft.com/office/drawing/2014/main" id="{5F414756-FD51-D150-9873-B1D849E4F86D}"/>
              </a:ext>
            </a:extLst>
          </p:cNvPr>
          <p:cNvCxnSpPr>
            <a:cxnSpLocks/>
            <a:stCxn id="44" idx="5"/>
            <a:endCxn id="69" idx="0"/>
          </p:cNvCxnSpPr>
          <p:nvPr/>
        </p:nvCxnSpPr>
        <p:spPr>
          <a:xfrm rot="5400000">
            <a:off x="5547128" y="1655047"/>
            <a:ext cx="465570" cy="12889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F6B49D5F-FEA7-9B24-DA8D-10D1E1DA73BC}"/>
              </a:ext>
            </a:extLst>
          </p:cNvPr>
          <p:cNvCxnSpPr>
            <a:cxnSpLocks/>
            <a:stCxn id="111" idx="2"/>
            <a:endCxn id="4" idx="1"/>
          </p:cNvCxnSpPr>
          <p:nvPr/>
        </p:nvCxnSpPr>
        <p:spPr>
          <a:xfrm rot="5400000" flipH="1">
            <a:off x="2915409" y="-384166"/>
            <a:ext cx="3885398" cy="9405954"/>
          </a:xfrm>
          <a:prstGeom prst="bentConnector4">
            <a:avLst>
              <a:gd name="adj1" fmla="val -5884"/>
              <a:gd name="adj2" fmla="val 10243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4705024" y="1180988"/>
            <a:ext cx="423488" cy="11057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2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4EB3B6-5501-D042-B80D-3043B2A067E6}"/>
              </a:ext>
            </a:extLst>
          </p:cNvPr>
          <p:cNvSpPr/>
          <p:nvPr/>
        </p:nvSpPr>
        <p:spPr>
          <a:xfrm>
            <a:off x="10098965" y="1595023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18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4361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34212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S4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D4B5AF-E245-475A-47A6-1314F9D73EE8}"/>
              </a:ext>
            </a:extLst>
          </p:cNvPr>
          <p:cNvSpPr/>
          <p:nvPr/>
        </p:nvSpPr>
        <p:spPr>
          <a:xfrm>
            <a:off x="10080018" y="3931852"/>
            <a:ext cx="847742" cy="49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반복</a:t>
            </a: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55996CE5-7EBC-3246-9029-B8870B968B13}"/>
              </a:ext>
            </a:extLst>
          </p:cNvPr>
          <p:cNvCxnSpPr>
            <a:cxnSpLocks/>
            <a:stCxn id="94" idx="2"/>
            <a:endCxn id="13" idx="2"/>
          </p:cNvCxnSpPr>
          <p:nvPr/>
        </p:nvCxnSpPr>
        <p:spPr>
          <a:xfrm rot="5400000" flipH="1" flipV="1">
            <a:off x="7188435" y="1732639"/>
            <a:ext cx="620859" cy="6010048"/>
          </a:xfrm>
          <a:prstGeom prst="bentConnector3">
            <a:avLst>
              <a:gd name="adj1" fmla="val -36820"/>
            </a:avLst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D2BBF1BC-3F9C-FDD1-40CF-9CFE10E49737}"/>
              </a:ext>
            </a:extLst>
          </p:cNvPr>
          <p:cNvCxnSpPr>
            <a:cxnSpLocks/>
            <a:stCxn id="13" idx="0"/>
            <a:endCxn id="94" idx="3"/>
          </p:cNvCxnSpPr>
          <p:nvPr/>
        </p:nvCxnSpPr>
        <p:spPr>
          <a:xfrm rot="16200000" flipV="1">
            <a:off x="8772245" y="2200208"/>
            <a:ext cx="701788" cy="2761500"/>
          </a:xfrm>
          <a:prstGeom prst="bentConnector2">
            <a:avLst/>
          </a:prstGeom>
          <a:ln w="38100">
            <a:solidFill>
              <a:srgbClr val="FFC000"/>
            </a:solidFill>
            <a:headEnd type="diamond" w="med" len="med"/>
            <a:tailEnd type="triangle" w="med" len="med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4FFFC34E-AB5C-2EA7-5DA2-90E276198FD1}"/>
              </a:ext>
            </a:extLst>
          </p:cNvPr>
          <p:cNvSpPr/>
          <p:nvPr/>
        </p:nvSpPr>
        <p:spPr>
          <a:xfrm>
            <a:off x="9078277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[STOPPER]</a:t>
            </a:r>
            <a:endParaRPr lang="ko-KR" altLang="en-US" dirty="0"/>
          </a:p>
        </p:txBody>
      </p:sp>
      <p:sp>
        <p:nvSpPr>
          <p:cNvPr id="34" name="사각형: 모서리가 접힌 도형 33">
            <a:extLst>
              <a:ext uri="{FF2B5EF4-FFF2-40B4-BE49-F238E27FC236}">
                <a16:creationId xmlns:a16="http://schemas.microsoft.com/office/drawing/2014/main" id="{C3D2AFE5-0603-1136-2006-76B1E50AD071}"/>
              </a:ext>
            </a:extLst>
          </p:cNvPr>
          <p:cNvSpPr/>
          <p:nvPr/>
        </p:nvSpPr>
        <p:spPr>
          <a:xfrm>
            <a:off x="6523416" y="6062274"/>
            <a:ext cx="2437946" cy="56837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[USB]</a:t>
            </a:r>
            <a:endParaRPr lang="ko-KR" altLang="en-US" dirty="0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2B50E5B-2B39-4E96-458F-85B96ABBB3B4}"/>
              </a:ext>
            </a:extLst>
          </p:cNvPr>
          <p:cNvGrpSpPr/>
          <p:nvPr/>
        </p:nvGrpSpPr>
        <p:grpSpPr>
          <a:xfrm>
            <a:off x="1245293" y="1412035"/>
            <a:ext cx="6497096" cy="3636057"/>
            <a:chOff x="331486" y="1236651"/>
            <a:chExt cx="5282180" cy="2917639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0FC8CF1-2B85-11A3-58EB-E351DAA6A162}"/>
                </a:ext>
              </a:extLst>
            </p:cNvPr>
            <p:cNvGrpSpPr/>
            <p:nvPr/>
          </p:nvGrpSpPr>
          <p:grpSpPr>
            <a:xfrm>
              <a:off x="331486" y="1236651"/>
              <a:ext cx="5282180" cy="2917639"/>
              <a:chOff x="356674" y="1216886"/>
              <a:chExt cx="5282180" cy="2917639"/>
            </a:xfrm>
          </p:grpSpPr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50002DFC-06DB-5F32-EB21-2D6DF916CB2E}"/>
                  </a:ext>
                </a:extLst>
              </p:cNvPr>
              <p:cNvSpPr/>
              <p:nvPr/>
            </p:nvSpPr>
            <p:spPr>
              <a:xfrm>
                <a:off x="356674" y="1216886"/>
                <a:ext cx="5282180" cy="29176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R1</a:t>
                </a:r>
                <a:endParaRPr lang="ko-KR" altLang="en-US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CDAA94B-9830-4764-06B1-1D60DCB829DC}"/>
                  </a:ext>
                </a:extLst>
              </p:cNvPr>
              <p:cNvSpPr/>
              <p:nvPr/>
            </p:nvSpPr>
            <p:spPr>
              <a:xfrm>
                <a:off x="859603" y="1881292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$ADV</a:t>
                </a:r>
                <a:endParaRPr lang="ko-KR" altLang="en-US" sz="1050" dirty="0"/>
              </a:p>
            </p:txBody>
          </p:sp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97560454-D4B5-A91B-3FF0-846F2FC2FD93}"/>
                  </a:ext>
                </a:extLst>
              </p:cNvPr>
              <p:cNvSpPr/>
              <p:nvPr/>
            </p:nvSpPr>
            <p:spPr>
              <a:xfrm>
                <a:off x="1898822" y="3056896"/>
                <a:ext cx="758778" cy="499161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/>
                  <a:t>USB $RET</a:t>
                </a:r>
                <a:endParaRPr lang="ko-KR" altLang="en-US" sz="1050" dirty="0"/>
              </a:p>
            </p:txBody>
          </p:sp>
          <p:cxnSp>
            <p:nvCxnSpPr>
              <p:cNvPr id="12" name="연결선: 꺾임 11">
                <a:extLst>
                  <a:ext uri="{FF2B5EF4-FFF2-40B4-BE49-F238E27FC236}">
                    <a16:creationId xmlns:a16="http://schemas.microsoft.com/office/drawing/2014/main" id="{B82D86F6-686A-9B3A-FAFB-D9CA95D6B9EE}"/>
                  </a:ext>
                </a:extLst>
              </p:cNvPr>
              <p:cNvCxnSpPr>
                <a:cxnSpLocks/>
                <a:stCxn id="10" idx="5"/>
                <a:endCxn id="11" idx="1"/>
              </p:cNvCxnSpPr>
              <p:nvPr/>
            </p:nvCxnSpPr>
            <p:spPr>
              <a:xfrm rot="16200000" flipH="1">
                <a:off x="1347280" y="2467332"/>
                <a:ext cx="822643" cy="50268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12DE983-D75D-B7F5-3F82-C437BB089E4F}"/>
                </a:ext>
              </a:extLst>
            </p:cNvPr>
            <p:cNvSpPr/>
            <p:nvPr/>
          </p:nvSpPr>
          <p:spPr>
            <a:xfrm>
              <a:off x="2779948" y="1729131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$ADV</a:t>
              </a:r>
              <a:endParaRPr lang="ko-KR" altLang="en-US" sz="1050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7E254FA6-B087-A662-0AA6-33D09FCECEDF}"/>
                </a:ext>
              </a:extLst>
            </p:cNvPr>
            <p:cNvSpPr/>
            <p:nvPr/>
          </p:nvSpPr>
          <p:spPr>
            <a:xfrm>
              <a:off x="3819167" y="2904735"/>
              <a:ext cx="758778" cy="499161"/>
            </a:xfrm>
            <a:prstGeom prst="ellipse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/>
                <a:t>STOPPER $RET</a:t>
              </a:r>
              <a:endParaRPr lang="ko-KR" altLang="en-US" sz="1050" dirty="0"/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154AC2D-B472-8895-75AE-FC5DCF5D6EDB}"/>
                </a:ext>
              </a:extLst>
            </p:cNvPr>
            <p:cNvCxnSpPr>
              <a:cxnSpLocks/>
              <a:stCxn id="35" idx="5"/>
              <a:endCxn id="36" idx="1"/>
            </p:cNvCxnSpPr>
            <p:nvPr/>
          </p:nvCxnSpPr>
          <p:spPr>
            <a:xfrm rot="16200000" flipH="1">
              <a:off x="3267625" y="2315171"/>
              <a:ext cx="822643" cy="50268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9FEC5249-886D-4E91-096E-1136ED2A4E38}"/>
                </a:ext>
              </a:extLst>
            </p:cNvPr>
            <p:cNvCxnSpPr>
              <a:cxnSpLocks/>
              <a:stCxn id="10" idx="6"/>
              <a:endCxn id="35" idx="2"/>
            </p:cNvCxnSpPr>
            <p:nvPr/>
          </p:nvCxnSpPr>
          <p:spPr>
            <a:xfrm flipV="1">
              <a:off x="1593193" y="1978712"/>
              <a:ext cx="1186755" cy="17192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0FB9EC74-793F-271C-E581-BC517FD8F9E9}"/>
                </a:ext>
              </a:extLst>
            </p:cNvPr>
            <p:cNvCxnSpPr>
              <a:cxnSpLocks/>
              <a:stCxn id="11" idx="6"/>
              <a:endCxn id="36" idx="2"/>
            </p:cNvCxnSpPr>
            <p:nvPr/>
          </p:nvCxnSpPr>
          <p:spPr>
            <a:xfrm flipV="1">
              <a:off x="2632412" y="3154316"/>
              <a:ext cx="1186755" cy="17192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4"/>
            </a:lnRef>
            <a:fillRef idx="0">
              <a:schemeClr val="accent4"/>
            </a:fillRef>
            <a:effectRef idx="0">
              <a:schemeClr val="accent4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36031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W2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 err="1">
                  <a:solidFill>
                    <a:schemeClr val="tx1"/>
                  </a:solidFill>
                </a:rPr>
                <a:t>W1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Pin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715A5F-0AA2-A939-886D-6B28A93D09EB}"/>
              </a:ext>
            </a:extLst>
          </p:cNvPr>
          <p:cNvSpPr txBox="1"/>
          <p:nvPr/>
        </p:nvSpPr>
        <p:spPr>
          <a:xfrm>
            <a:off x="6899712" y="5764481"/>
            <a:ext cx="50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Loading Name $ Api </a:t>
            </a:r>
          </a:p>
          <a:p>
            <a:r>
              <a:rPr lang="ko-KR" altLang="en-US" dirty="0"/>
              <a:t>시스템 </a:t>
            </a:r>
            <a:r>
              <a:rPr lang="en-US" altLang="ko-KR" dirty="0"/>
              <a:t>API </a:t>
            </a:r>
            <a:r>
              <a:rPr lang="ko-KR" altLang="en-US" dirty="0"/>
              <a:t>는 </a:t>
            </a:r>
            <a:r>
              <a:rPr lang="en-US" altLang="ko-KR" dirty="0"/>
              <a:t>’$ ‘ </a:t>
            </a:r>
            <a:r>
              <a:rPr lang="ko-KR" altLang="en-US" dirty="0"/>
              <a:t>기호로 호출한다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Copy1</a:t>
                </a:r>
                <a:r>
                  <a:rPr lang="en-US" altLang="ko-KR" dirty="0"/>
                  <a:t> $ADV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Copy2</a:t>
                </a:r>
                <a:r>
                  <a:rPr lang="en-US" altLang="ko-KR" dirty="0"/>
                  <a:t> $RET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lib/Cylinder/Single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Copy1</a:t>
            </a:r>
            <a:r>
              <a:rPr lang="en-US" altLang="ko-KR" dirty="0"/>
              <a:t>; </a:t>
            </a:r>
            <a:r>
              <a:rPr lang="en-US" altLang="ko-KR" dirty="0" err="1"/>
              <a:t>Copy2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853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S3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349499" y="4624766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814973" cy="1016539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$Func1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Job $Func2</a:t>
                </a:r>
                <a:endParaRPr lang="ko-KR" altLang="en-US" dirty="0"/>
              </a:p>
            </p:txBody>
          </p:sp>
          <p:cxnSp>
            <p:nvCxnSpPr>
              <p:cNvPr id="20" name="연결선: 꺾임 19">
                <a:extLst>
                  <a:ext uri="{FF2B5EF4-FFF2-40B4-BE49-F238E27FC236}">
                    <a16:creationId xmlns:a16="http://schemas.microsoft.com/office/drawing/2014/main" id="{58E16926-A46B-1D84-E0E7-FF453F933C82}"/>
                  </a:ext>
                </a:extLst>
              </p:cNvPr>
              <p:cNvCxnSpPr>
                <a:stCxn id="18" idx="5"/>
                <a:endCxn id="19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8545957" y="2675440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 </a:t>
            </a:r>
          </a:p>
          <a:p>
            <a:pPr algn="ctr"/>
            <a:r>
              <a:rPr lang="en-US" altLang="ko-KR" dirty="0"/>
              <a:t>[Job]5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434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705031" y="1426664"/>
            <a:chExt cx="2142012" cy="3139460"/>
          </a:xfrm>
          <a:solidFill>
            <a:schemeClr val="accent2">
              <a:lumMod val="50000"/>
            </a:schemeClr>
          </a:solidFill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426664"/>
              <a:ext cx="2142012" cy="313946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Cv_RR</a:t>
              </a:r>
              <a:r>
                <a:rPr lang="en-US" altLang="ko-KR" sz="800" dirty="0">
                  <a:solidFill>
                    <a:schemeClr val="bg1"/>
                  </a:solidFill>
                </a:rPr>
                <a:t> 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683197" y="5419373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3687380" y="1687053"/>
            <a:chExt cx="7375474" cy="2858578"/>
          </a:xfrm>
          <a:solidFill>
            <a:schemeClr val="accent5">
              <a:lumMod val="50000"/>
            </a:schemeClr>
          </a:solidFill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687053"/>
              <a:ext cx="7375474" cy="2858578"/>
              <a:chOff x="3614073" y="2166782"/>
              <a:chExt cx="9649013" cy="4873178"/>
            </a:xfrm>
            <a:grpFill/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2166782"/>
                <a:ext cx="9649013" cy="48731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bg1"/>
                    </a:solidFill>
                  </a:rPr>
                  <a:t>1Work</a:t>
                </a:r>
                <a:endParaRPr lang="ko-KR" alt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  <a:grpFill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Cv_Frt </a:t>
                </a:r>
              </a:p>
              <a:p>
                <a:pPr algn="ctr"/>
                <a:r>
                  <a:rPr lang="en-US" altLang="ko-KR" sz="800" dirty="0">
                    <a:solidFill>
                      <a:schemeClr val="bg1"/>
                    </a:solidFill>
                  </a:rPr>
                  <a:t>$MOVE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5317908" y="2377372"/>
              <a:ext cx="28855" cy="21478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5317908" y="2952159"/>
              <a:ext cx="0" cy="25945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5309091" y="3571613"/>
              <a:ext cx="8817" cy="297194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  <a:grpFill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769900" y="2923354"/>
            <a:chExt cx="6922669" cy="797699"/>
          </a:xfrm>
          <a:solidFill>
            <a:schemeClr val="accent6">
              <a:lumMod val="50000"/>
            </a:schemeClr>
          </a:solidFill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769900" y="2923354"/>
              <a:ext cx="6922669" cy="797699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983529" y="3291288"/>
              <a:ext cx="2332121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4672200" y="347005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4788470" y="3153015"/>
              <a:ext cx="1210743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Out$ADV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4315650" y="3242399"/>
              <a:ext cx="472820" cy="13827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5266572" y="3342784"/>
              <a:ext cx="138273" cy="116270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6360975" y="3306442"/>
              <a:ext cx="1948226" cy="178767"/>
            </a:xfrm>
            <a:prstGeom prst="ellipse">
              <a:avLst/>
            </a:prstGeom>
            <a:grpFill/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$REMOVE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5882944" y="3395826"/>
              <a:ext cx="478032" cy="163613"/>
            </a:xfrm>
            <a:prstGeom prst="bentConnector3">
              <a:avLst>
                <a:gd name="adj1" fmla="val 50000"/>
              </a:avLst>
            </a:prstGeom>
            <a:grpFill/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$REMOVE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S4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318C6E2-FDDA-8B00-0783-15AA765D0AA6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F6B060D-6633-DD91-FDA7-49A882D2EBE8}"/>
              </a:ext>
            </a:extLst>
          </p:cNvPr>
          <p:cNvCxnSpPr>
            <a:cxnSpLocks/>
            <a:stCxn id="16" idx="3"/>
            <a:endCxn id="10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EAD2CC3-3FF9-E574-DCC0-CFF9A0A99A95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33EEBEF-13AF-E7A3-33A7-C063A7A9FF05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032C5B6-6F15-0B71-31AC-6A846F1ABAF9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664805"/>
              <a:chOff x="1314450" y="2476500"/>
              <a:chExt cx="4476750" cy="3177475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4799297C-C1B1-B459-CA8E-C18F6B037C8E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$HOME</a:t>
                </a:r>
                <a:endParaRPr lang="ko-KR" altLang="en-US" dirty="0"/>
              </a:p>
            </p:txBody>
          </p:sp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BC1C2AB1-53C2-3134-39D7-821DDE64FCA6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$RESET</a:t>
                </a:r>
                <a:endParaRPr lang="ko-KR" altLang="en-US" dirty="0"/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D3365E1-D35C-FE4D-703E-BEE7333389C4}"/>
                  </a:ext>
                </a:extLst>
              </p:cNvPr>
              <p:cNvSpPr/>
              <p:nvPr/>
            </p:nvSpPr>
            <p:spPr>
              <a:xfrm>
                <a:off x="1476471" y="470147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rbt</a:t>
                </a:r>
                <a:r>
                  <a:rPr lang="en-US" altLang="ko-KR" dirty="0"/>
                  <a:t> $WELD</a:t>
                </a:r>
                <a:endParaRPr lang="ko-KR" altLang="en-US" dirty="0"/>
              </a:p>
            </p:txBody>
          </p:sp>
        </p:grpSp>
      </p:grpSp>
      <p:sp>
        <p:nvSpPr>
          <p:cNvPr id="21" name="사각형: 모서리가 접힌 도형 20">
            <a:extLst>
              <a:ext uri="{FF2B5EF4-FFF2-40B4-BE49-F238E27FC236}">
                <a16:creationId xmlns:a16="http://schemas.microsoft.com/office/drawing/2014/main" id="{DB926D2F-DFBD-8412-5ADF-EFF48CDDFE8A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Lib/Robot/Weld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rbt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72646A-C193-829E-B2AE-9749CB2CD9D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5603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$SystemA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E284668-AADC-BBCB-FD0C-C38FD3BAC033}"/>
              </a:ext>
            </a:extLst>
          </p:cNvPr>
          <p:cNvSpPr/>
          <p:nvPr/>
        </p:nvSpPr>
        <p:spPr>
          <a:xfrm>
            <a:off x="1643289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R1</a:t>
            </a:r>
            <a:endParaRPr lang="ko-KR" altLang="en-US" sz="28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743BFD-24B1-B058-BC70-ED691B775D89}"/>
              </a:ext>
            </a:extLst>
          </p:cNvPr>
          <p:cNvSpPr/>
          <p:nvPr/>
        </p:nvSpPr>
        <p:spPr>
          <a:xfrm>
            <a:off x="3428546" y="2204358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R2</a:t>
            </a:r>
            <a:endParaRPr lang="ko-KR" altLang="en-US" sz="28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59A1C66-22B5-D827-49D2-3FA11731792D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746375" y="2737574"/>
            <a:ext cx="682171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061E75B7-681C-366D-275B-8BF147396AC9}"/>
              </a:ext>
            </a:extLst>
          </p:cNvPr>
          <p:cNvSpPr/>
          <p:nvPr/>
        </p:nvSpPr>
        <p:spPr>
          <a:xfrm>
            <a:off x="5213803" y="2204357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R3</a:t>
            </a:r>
            <a:endParaRPr lang="ko-KR" altLang="en-US" sz="28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37DD01D-AD0B-1FA8-2019-457FFAB8C0F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4531632" y="2737573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529DA7-F1E1-F0E2-637D-64CC7C6F697B}"/>
              </a:ext>
            </a:extLst>
          </p:cNvPr>
          <p:cNvSpPr/>
          <p:nvPr/>
        </p:nvSpPr>
        <p:spPr>
          <a:xfrm>
            <a:off x="6999060" y="2204356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R4</a:t>
            </a:r>
            <a:endParaRPr lang="ko-KR" altLang="en-US" sz="2800" dirty="0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E733B42-1C78-BC2A-55A5-EA3ACDB67C78}"/>
              </a:ext>
            </a:extLst>
          </p:cNvPr>
          <p:cNvCxnSpPr>
            <a:cxnSpLocks/>
            <a:stCxn id="6" idx="3"/>
            <a:endCxn id="23" idx="1"/>
          </p:cNvCxnSpPr>
          <p:nvPr/>
        </p:nvCxnSpPr>
        <p:spPr>
          <a:xfrm flipV="1">
            <a:off x="6316889" y="2737572"/>
            <a:ext cx="682171" cy="1"/>
          </a:xfrm>
          <a:prstGeom prst="straightConnector1">
            <a:avLst/>
          </a:prstGeom>
          <a:ln w="31750">
            <a:solidFill>
              <a:schemeClr val="tx1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D9A5CA6-1556-A2DB-9B44-FFAA075F7066}"/>
              </a:ext>
            </a:extLst>
          </p:cNvPr>
          <p:cNvSpPr/>
          <p:nvPr/>
        </p:nvSpPr>
        <p:spPr>
          <a:xfrm>
            <a:off x="4081689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[R3]</a:t>
            </a:r>
          </a:p>
          <a:p>
            <a:pPr algn="ctr"/>
            <a:r>
              <a:rPr lang="en-US" altLang="ko-KR" sz="2800" dirty="0"/>
              <a:t>R5</a:t>
            </a:r>
            <a:endParaRPr lang="ko-KR" altLang="en-US" sz="28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872A8B1-6758-977A-F148-0D8F06CC853E}"/>
              </a:ext>
            </a:extLst>
          </p:cNvPr>
          <p:cNvSpPr/>
          <p:nvPr/>
        </p:nvSpPr>
        <p:spPr>
          <a:xfrm>
            <a:off x="5866946" y="419508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[R1;R2;R3]</a:t>
            </a:r>
          </a:p>
          <a:p>
            <a:pPr algn="ctr"/>
            <a:r>
              <a:rPr lang="en-US" altLang="ko-KR" sz="1600" dirty="0"/>
              <a:t>R6</a:t>
            </a:r>
            <a:endParaRPr lang="ko-KR" altLang="en-US" sz="16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38A902-C063-F394-7814-44C4B836C87F}"/>
              </a:ext>
            </a:extLst>
          </p:cNvPr>
          <p:cNvSpPr/>
          <p:nvPr/>
        </p:nvSpPr>
        <p:spPr>
          <a:xfrm>
            <a:off x="7652203" y="419508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R7</a:t>
            </a:r>
            <a:endParaRPr lang="ko-KR" altLang="en-US" sz="28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15903F4-6290-5819-44BD-E29DC12B52CE}"/>
              </a:ext>
            </a:extLst>
          </p:cNvPr>
          <p:cNvCxnSpPr>
            <a:cxnSpLocks/>
            <a:stCxn id="28" idx="3"/>
            <a:endCxn id="30" idx="1"/>
          </p:cNvCxnSpPr>
          <p:nvPr/>
        </p:nvCxnSpPr>
        <p:spPr>
          <a:xfrm flipV="1">
            <a:off x="6970032" y="4728298"/>
            <a:ext cx="682171" cy="1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4FE774E-D0B3-6228-F53A-C6E25BD2697C}"/>
              </a:ext>
            </a:extLst>
          </p:cNvPr>
          <p:cNvSpPr/>
          <p:nvPr/>
        </p:nvSpPr>
        <p:spPr>
          <a:xfrm>
            <a:off x="9437460" y="419508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dirty="0"/>
              <a:t>R8</a:t>
            </a:r>
            <a:endParaRPr lang="ko-KR" altLang="en-US" sz="28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CE5F096-013D-B399-F64B-7CCA327AC07B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>
            <a:off x="5184775" y="4728299"/>
            <a:ext cx="682171" cy="0"/>
          </a:xfrm>
          <a:prstGeom prst="straightConnector1">
            <a:avLst/>
          </a:prstGeom>
          <a:ln w="57150" cmpd="dbl"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B394657E-1D91-FDF8-9F12-E15F0BDFB1CC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 flipV="1">
            <a:off x="8755289" y="4728297"/>
            <a:ext cx="682171" cy="1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olid"/>
            <a:headEnd type="diamond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CBA2FDB-59E5-E024-DDAB-2BE44772FB35}"/>
              </a:ext>
            </a:extLst>
          </p:cNvPr>
          <p:cNvCxnSpPr>
            <a:cxnSpLocks/>
            <a:stCxn id="6" idx="2"/>
            <a:endCxn id="28" idx="0"/>
          </p:cNvCxnSpPr>
          <p:nvPr/>
        </p:nvCxnSpPr>
        <p:spPr>
          <a:xfrm>
            <a:off x="5765346" y="3270788"/>
            <a:ext cx="653143" cy="924295"/>
          </a:xfrm>
          <a:prstGeom prst="straightConnector1">
            <a:avLst/>
          </a:prstGeom>
          <a:ln w="57150" cmpd="sng">
            <a:solidFill>
              <a:schemeClr val="tx1">
                <a:lumMod val="75000"/>
                <a:lumOff val="25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DAC20DB-038A-2294-B285-E3467F603CFA}"/>
              </a:ext>
            </a:extLst>
          </p:cNvPr>
          <p:cNvSpPr txBox="1"/>
          <p:nvPr/>
        </p:nvSpPr>
        <p:spPr>
          <a:xfrm>
            <a:off x="740444" y="5400014"/>
            <a:ext cx="1588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[safetyVertex]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2FD1D8-0514-90A8-E342-EB959215E3D0}"/>
              </a:ext>
            </a:extLst>
          </p:cNvPr>
          <p:cNvSpPr txBox="1"/>
          <p:nvPr/>
        </p:nvSpPr>
        <p:spPr>
          <a:xfrm>
            <a:off x="2209346" y="553851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</a:t>
            </a:r>
            <a:r>
              <a:rPr lang="ko-KR" altLang="en-US" dirty="0"/>
              <a:t>는 이름 앞에 </a:t>
            </a:r>
            <a:r>
              <a:rPr lang="en-US" altLang="ko-KR" dirty="0"/>
              <a:t>“ [] “ </a:t>
            </a:r>
            <a:r>
              <a:rPr lang="ko-KR" altLang="en-US" dirty="0"/>
              <a:t>규격으로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B4F6F-DE44-A9C1-9AB5-E944AE837351}"/>
              </a:ext>
            </a:extLst>
          </p:cNvPr>
          <p:cNvSpPr txBox="1"/>
          <p:nvPr/>
        </p:nvSpPr>
        <p:spPr>
          <a:xfrm>
            <a:off x="740444" y="6139642"/>
            <a:ext cx="2803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[safety1; safety2; safety3]</a:t>
            </a:r>
          </a:p>
          <a:p>
            <a:pPr algn="ctr"/>
            <a:r>
              <a:rPr lang="en-US" altLang="ko-KR" dirty="0"/>
              <a:t>Vertex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4DBB6A-28A3-315A-94B4-DD1AB6B0AF57}"/>
              </a:ext>
            </a:extLst>
          </p:cNvPr>
          <p:cNvSpPr txBox="1"/>
          <p:nvPr/>
        </p:nvSpPr>
        <p:spPr>
          <a:xfrm>
            <a:off x="3653517" y="627814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safety “ ; “ </a:t>
            </a:r>
            <a:r>
              <a:rPr lang="ko-KR" altLang="en-US" dirty="0"/>
              <a:t>를 이용하여 복수 조건도 입력가능</a:t>
            </a:r>
          </a:p>
        </p:txBody>
      </p:sp>
    </p:spTree>
    <p:extLst>
      <p:ext uri="{BB962C8B-B14F-4D97-AF65-F5344CB8AC3E}">
        <p14:creationId xmlns:p14="http://schemas.microsoft.com/office/powerpoint/2010/main" val="32836769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50949-254E-820C-BEAD-92AF490FC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S201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31915F-3076-7B41-1E21-D55036EB9A86}"/>
              </a:ext>
            </a:extLst>
          </p:cNvPr>
          <p:cNvSpPr/>
          <p:nvPr/>
        </p:nvSpPr>
        <p:spPr>
          <a:xfrm>
            <a:off x="1457325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ACB653-69B0-1FF6-A8CF-0DAD51ECD5C9}"/>
              </a:ext>
            </a:extLst>
          </p:cNvPr>
          <p:cNvSpPr/>
          <p:nvPr/>
        </p:nvSpPr>
        <p:spPr>
          <a:xfrm>
            <a:off x="3362324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BD66D9F-77D0-2B21-E56B-A398896B95C7}"/>
              </a:ext>
            </a:extLst>
          </p:cNvPr>
          <p:cNvSpPr/>
          <p:nvPr/>
        </p:nvSpPr>
        <p:spPr>
          <a:xfrm>
            <a:off x="3362323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A09CCDC-E45F-7790-1769-ABADB3EB8AA2}"/>
              </a:ext>
            </a:extLst>
          </p:cNvPr>
          <p:cNvSpPr/>
          <p:nvPr/>
        </p:nvSpPr>
        <p:spPr>
          <a:xfrm>
            <a:off x="5267323" y="27813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R5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920CC6F-9DD9-3CCD-7475-1B8780A32E37}"/>
              </a:ext>
            </a:extLst>
          </p:cNvPr>
          <p:cNvSpPr/>
          <p:nvPr/>
        </p:nvSpPr>
        <p:spPr>
          <a:xfrm>
            <a:off x="3362322" y="5410200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R4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452AC0-0510-A569-E7EE-997760C1AB10}"/>
              </a:ext>
            </a:extLst>
          </p:cNvPr>
          <p:cNvSpPr/>
          <p:nvPr/>
        </p:nvSpPr>
        <p:spPr>
          <a:xfrm>
            <a:off x="5267322" y="4144962"/>
            <a:ext cx="695325" cy="8763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R6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66EB772-C9D7-DFFA-0675-BA586FE44C63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614985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09C42A3-844F-3430-A413-C8899E63F0A7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3709986" y="3657600"/>
            <a:ext cx="1" cy="48736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401A9B3-FA95-A08E-5929-CF80FE872F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3709985" y="5021262"/>
            <a:ext cx="1" cy="38893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01A1F5B9-5A20-F929-E463-7F3D587F4CE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152650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8FAA0A7E-EBCF-3A78-029F-10620FDC7700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057649" y="3219450"/>
            <a:ext cx="12096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E3FAA85-A9A1-04BF-636A-57F3FCF556EF}"/>
              </a:ext>
            </a:extLst>
          </p:cNvPr>
          <p:cNvSpPr txBox="1"/>
          <p:nvPr/>
        </p:nvSpPr>
        <p:spPr>
          <a:xfrm>
            <a:off x="254547" y="4754066"/>
            <a:ext cx="29386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동시행위그룹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방법</a:t>
            </a:r>
            <a:r>
              <a:rPr lang="en-US" altLang="ko-KR" dirty="0"/>
              <a:t>: </a:t>
            </a:r>
            <a:r>
              <a:rPr lang="ko-KR" altLang="en-US" dirty="0"/>
              <a:t>무방향라인으로 연결</a:t>
            </a: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610772C-96DB-6162-AD6C-5B8E4E49574B}"/>
              </a:ext>
            </a:extLst>
          </p:cNvPr>
          <p:cNvSpPr/>
          <p:nvPr/>
        </p:nvSpPr>
        <p:spPr>
          <a:xfrm>
            <a:off x="4179858" y="417326"/>
            <a:ext cx="1595718" cy="1760724"/>
          </a:xfrm>
          <a:prstGeom prst="frame">
            <a:avLst>
              <a:gd name="adj1" fmla="val 973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airOn1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[R]</a:t>
            </a:r>
            <a:r>
              <a:rPr lang="en-US" altLang="ko-KR" sz="1100" dirty="0" err="1">
                <a:solidFill>
                  <a:schemeClr val="tx1"/>
                </a:solidFill>
              </a:rPr>
              <a:t>airOn2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leakOn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>
                <a:solidFill>
                  <a:schemeClr val="tx1"/>
                </a:solidFill>
              </a:rPr>
              <a:t>[D]</a:t>
            </a:r>
            <a:r>
              <a:rPr lang="en-US" altLang="ko-KR" sz="1100" dirty="0" err="1">
                <a:solidFill>
                  <a:schemeClr val="tx1"/>
                </a:solidFill>
              </a:rPr>
              <a:t>waterLowErr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418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S01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[S]stopBtn1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[E] emgBtn1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[T] testrunBtn1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[R] readyBtn1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[C] </a:t>
            </a:r>
            <a:r>
              <a:rPr lang="en-US" altLang="ko-KR" sz="1400" dirty="0" err="1">
                <a:solidFill>
                  <a:schemeClr val="bg2"/>
                </a:solidFill>
              </a:rPr>
              <a:t>clearBtn1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autoLamp1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driveLamp1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stopLamp1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emgLamp1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testrunLamp1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readyLamp1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idleLamp1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E317E8-83B7-4022-A1E1-5B0C847EADAE}"/>
              </a:ext>
            </a:extLst>
          </p:cNvPr>
          <p:cNvSpPr txBox="1"/>
          <p:nvPr/>
        </p:nvSpPr>
        <p:spPr>
          <a:xfrm>
            <a:off x="2890685" y="2045109"/>
            <a:ext cx="2073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</a:t>
            </a:r>
            <a:r>
              <a:rPr lang="en-US" altLang="ko-KR" dirty="0"/>
              <a:t>C 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FDA71-0EDF-EBB0-264D-9F64B93F7B24}"/>
              </a:ext>
            </a:extLst>
          </p:cNvPr>
          <p:cNvSpPr txBox="1"/>
          <p:nvPr/>
        </p:nvSpPr>
        <p:spPr>
          <a:xfrm>
            <a:off x="7079227" y="2045109"/>
            <a:ext cx="1856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A M D S E T R I</a:t>
            </a:r>
            <a:endParaRPr lang="ko-KR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733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S02</a:t>
            </a:r>
            <a:endParaRPr lang="ko-KR" altLang="en-US" dirty="0"/>
          </a:p>
        </p:txBody>
      </p: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43F727FF-A1DD-341C-11C2-1AF95E71B98C}"/>
              </a:ext>
            </a:extLst>
          </p:cNvPr>
          <p:cNvSpPr/>
          <p:nvPr/>
        </p:nvSpPr>
        <p:spPr>
          <a:xfrm>
            <a:off x="1658871" y="2561303"/>
            <a:ext cx="3591555" cy="3534697"/>
          </a:xfrm>
          <a:prstGeom prst="bevel">
            <a:avLst>
              <a:gd name="adj" fmla="val 16754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[A]autoBtn1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[M]</a:t>
            </a:r>
            <a:r>
              <a:rPr lang="en-US" altLang="ko-KR" sz="1400" dirty="0" err="1">
                <a:solidFill>
                  <a:schemeClr val="bg2"/>
                </a:solidFill>
              </a:rPr>
              <a:t>manualBtn1</a:t>
            </a:r>
            <a:endParaRPr lang="en-US" altLang="ko-KR" sz="1400" dirty="0">
              <a:solidFill>
                <a:schemeClr val="bg2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[D] driveBtn1</a:t>
            </a:r>
          </a:p>
          <a:p>
            <a:pPr algn="ctr"/>
            <a:r>
              <a:rPr lang="en-US" altLang="ko-KR" sz="1400" dirty="0">
                <a:solidFill>
                  <a:schemeClr val="bg2"/>
                </a:solidFill>
              </a:rPr>
              <a:t>[H] </a:t>
            </a:r>
            <a:r>
              <a:rPr lang="en-US" altLang="ko-KR" sz="1400" dirty="0" err="1">
                <a:solidFill>
                  <a:schemeClr val="bg2"/>
                </a:solidFill>
              </a:rPr>
              <a:t>homeBtn1</a:t>
            </a:r>
            <a:endParaRPr lang="en-US" altLang="ko-KR" sz="1100" dirty="0">
              <a:solidFill>
                <a:schemeClr val="bg2"/>
              </a:solidFill>
            </a:endParaRPr>
          </a:p>
        </p:txBody>
      </p:sp>
      <p:sp>
        <p:nvSpPr>
          <p:cNvPr id="5" name="사각형: 빗면 4">
            <a:extLst>
              <a:ext uri="{FF2B5EF4-FFF2-40B4-BE49-F238E27FC236}">
                <a16:creationId xmlns:a16="http://schemas.microsoft.com/office/drawing/2014/main" id="{CC109A94-E99B-595B-64CD-E549C28F0B12}"/>
              </a:ext>
            </a:extLst>
          </p:cNvPr>
          <p:cNvSpPr/>
          <p:nvPr/>
        </p:nvSpPr>
        <p:spPr>
          <a:xfrm>
            <a:off x="6427516" y="2561302"/>
            <a:ext cx="3591555" cy="3534697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idleLamp2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6518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2642782" y="2365525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8654322" y="306216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F11</a:t>
            </a:r>
            <a:endParaRPr lang="ko-KR" altLang="en-US" dirty="0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E20F75E5-4691-EC05-2730-B5EAC808B068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>
              <a:gd name="adj" fmla="val 0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S1</a:t>
            </a:r>
          </a:p>
          <a:p>
            <a:pPr algn="ctr"/>
            <a:r>
              <a:rPr lang="en-US" altLang="ko-KR" dirty="0"/>
              <a:t>[exSys]</a:t>
            </a:r>
            <a:endParaRPr lang="ko-KR" altLang="en-US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506F9700-7E22-265C-3A7E-6351A49C08CE}"/>
              </a:ext>
            </a:extLst>
          </p:cNvPr>
          <p:cNvSpPr/>
          <p:nvPr/>
        </p:nvSpPr>
        <p:spPr>
          <a:xfrm>
            <a:off x="9316310" y="5179624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PinGroup</a:t>
            </a:r>
            <a:r>
              <a:rPr lang="en-US" altLang="ko-KR" dirty="0"/>
              <a:t>]2</a:t>
            </a:r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95B5BE1-15C8-4C51-6305-FB64693439BC}"/>
              </a:ext>
            </a:extLst>
          </p:cNvPr>
          <p:cNvGrpSpPr/>
          <p:nvPr/>
        </p:nvGrpSpPr>
        <p:grpSpPr>
          <a:xfrm>
            <a:off x="437744" y="2371681"/>
            <a:ext cx="4427269" cy="2126950"/>
            <a:chOff x="3001992" y="4222092"/>
            <a:chExt cx="4427269" cy="2126950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3001992" y="4222092"/>
              <a:ext cx="4427269" cy="2126950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R1</a:t>
              </a:r>
              <a:endParaRPr lang="ko-KR" altLang="en-US" sz="1200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3200400" y="5244860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C1A102AA-BD6A-B7C8-F949-A28A9EA3A7ED}"/>
                </a:ext>
              </a:extLst>
            </p:cNvPr>
            <p:cNvSpPr/>
            <p:nvPr/>
          </p:nvSpPr>
          <p:spPr>
            <a:xfrm>
              <a:off x="4814497" y="5669812"/>
              <a:ext cx="802257" cy="3881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38139240-D571-9FFA-C0C5-4D87BDB7B616}"/>
                </a:ext>
              </a:extLst>
            </p:cNvPr>
            <p:cNvCxnSpPr>
              <a:stCxn id="16" idx="6"/>
              <a:endCxn id="17" idx="2"/>
            </p:cNvCxnSpPr>
            <p:nvPr/>
          </p:nvCxnSpPr>
          <p:spPr>
            <a:xfrm>
              <a:off x="4002657" y="5438955"/>
              <a:ext cx="811840" cy="42495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DFBB5-B115-F14A-A4E9-40C62B66F17A}"/>
              </a:ext>
            </a:extLst>
          </p:cNvPr>
          <p:cNvSpPr/>
          <p:nvPr/>
        </p:nvSpPr>
        <p:spPr>
          <a:xfrm>
            <a:off x="6372020" y="1218042"/>
            <a:ext cx="1437283" cy="1537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exSys</a:t>
            </a:r>
          </a:p>
          <a:p>
            <a:pPr algn="ctr"/>
            <a:r>
              <a:rPr lang="en-US" altLang="ko-KR" dirty="0"/>
              <a:t>$</a:t>
            </a:r>
            <a:r>
              <a:rPr lang="en-US" altLang="ko-KR" dirty="0" err="1"/>
              <a:t>API1</a:t>
            </a:r>
            <a:endParaRPr lang="ko-KR" altLang="en-US" dirty="0"/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274DEE56-D845-E279-97E1-5399D5C46752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 flipV="1">
            <a:off x="4865013" y="1986543"/>
            <a:ext cx="1507007" cy="1448613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316310" y="3819401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4689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58B7A-48FA-0947-0AF4-DB87216E7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947"/>
          </a:xfrm>
        </p:spPr>
        <p:txBody>
          <a:bodyPr/>
          <a:lstStyle/>
          <a:p>
            <a:r>
              <a:rPr lang="en-US" altLang="ko-KR" dirty="0"/>
              <a:t>IO_8</a:t>
            </a:r>
            <a:endParaRPr lang="ko-KR" altLang="en-US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FF86190-0AD5-25C1-E774-E93A21A2C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646863"/>
              </p:ext>
            </p:extLst>
          </p:nvPr>
        </p:nvGraphicFramePr>
        <p:xfrm>
          <a:off x="3730625" y="1254125"/>
          <a:ext cx="4730955" cy="43513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5996">
                  <a:extLst>
                    <a:ext uri="{9D8B030D-6E8A-4147-A177-3AD203B41FA5}">
                      <a16:colId xmlns:a16="http://schemas.microsoft.com/office/drawing/2014/main" val="123670402"/>
                    </a:ext>
                  </a:extLst>
                </a:gridCol>
                <a:gridCol w="993106">
                  <a:extLst>
                    <a:ext uri="{9D8B030D-6E8A-4147-A177-3AD203B41FA5}">
                      <a16:colId xmlns:a16="http://schemas.microsoft.com/office/drawing/2014/main" val="3168796979"/>
                    </a:ext>
                  </a:extLst>
                </a:gridCol>
                <a:gridCol w="666455">
                  <a:extLst>
                    <a:ext uri="{9D8B030D-6E8A-4147-A177-3AD203B41FA5}">
                      <a16:colId xmlns:a16="http://schemas.microsoft.com/office/drawing/2014/main" val="1959817909"/>
                    </a:ext>
                  </a:extLst>
                </a:gridCol>
                <a:gridCol w="545879">
                  <a:extLst>
                    <a:ext uri="{9D8B030D-6E8A-4147-A177-3AD203B41FA5}">
                      <a16:colId xmlns:a16="http://schemas.microsoft.com/office/drawing/2014/main" val="439685707"/>
                    </a:ext>
                  </a:extLst>
                </a:gridCol>
                <a:gridCol w="587533">
                  <a:extLst>
                    <a:ext uri="{9D8B030D-6E8A-4147-A177-3AD203B41FA5}">
                      <a16:colId xmlns:a16="http://schemas.microsoft.com/office/drawing/2014/main" val="1736638657"/>
                    </a:ext>
                  </a:extLst>
                </a:gridCol>
                <a:gridCol w="1017221">
                  <a:extLst>
                    <a:ext uri="{9D8B030D-6E8A-4147-A177-3AD203B41FA5}">
                      <a16:colId xmlns:a16="http://schemas.microsoft.com/office/drawing/2014/main" val="387362945"/>
                    </a:ext>
                  </a:extLst>
                </a:gridCol>
                <a:gridCol w="464765">
                  <a:extLst>
                    <a:ext uri="{9D8B030D-6E8A-4147-A177-3AD203B41FA5}">
                      <a16:colId xmlns:a16="http://schemas.microsoft.com/office/drawing/2014/main" val="3447837882"/>
                    </a:ext>
                  </a:extLst>
                </a:gridCol>
              </a:tblGrid>
              <a:tr h="11191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Case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Name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DataType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Input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Output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Job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600" u="none" strike="noStrike">
                          <a:effectLst/>
                        </a:rPr>
                        <a:t>Func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3720620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$t 1000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9232211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9146301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59924417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KIT_1st_usb_RET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81063232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46344164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4336383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0026972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KIT_2nd_usb_RET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97149615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147221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1300899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67787363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KIT_3rd_usb_RET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0488001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%QX0.1.15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9671373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%QX0.1.14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KIT_4th_stp_RET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718598084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4005755687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%QX0.1.16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KIT_4th_usb_RET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31046720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%IX0.0.52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286719852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KIT_Cv_Frt1.REMOVE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KIT_Cv_Frt1_REMOVE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32228307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%MX7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432474201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bool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%MX7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KIT_Cv_Frt_REMOVE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215659268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%IX0.0.0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%QX0.1.28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24932114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%QW625.3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KIT_Cv_RR_REMOVE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88945497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920025086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%QX0.1.0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KIT_In_RET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0125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%IX0.0.23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%QX0.1.19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KIT_Out_ADV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94617584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KIT_Out.RET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%IX0.0.22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%QX0.1.18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KIT_Out_RET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　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202221563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 err="1">
                          <a:effectLst/>
                        </a:rPr>
                        <a:t>KIT_Part.MOVE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 dirty="0">
                          <a:effectLst/>
                        </a:rPr>
                        <a:t>%QW625.1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 dirty="0">
                          <a:effectLst/>
                        </a:rPr>
                        <a:t>　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151461919"/>
                  </a:ext>
                </a:extLst>
              </a:tr>
              <a:tr h="151408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600" u="none" strike="noStrike">
                          <a:effectLst/>
                        </a:rPr>
                        <a:t>외부주소</a:t>
                      </a:r>
                      <a:endParaRPr lang="ko-KR" alt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KIT_Part.REMOVE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bool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u="none" strike="noStrike" dirty="0">
                          <a:effectLst/>
                        </a:rPr>
                        <a:t>%IX0.0.44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+mn-ea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%QW625.2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600" u="none" strike="noStrike">
                          <a:effectLst/>
                        </a:rPr>
                        <a:t>KIT_Part_REMOVE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  <a:ea typeface="맑은 고딕" panose="020B0503020000020004" pitchFamily="50" charset="-127"/>
                        </a:rPr>
                        <a:t>$n</a:t>
                      </a:r>
                      <a:endParaRPr lang="ko-KR" alt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맑은 고딕" panose="020B0503020000020004" pitchFamily="50" charset="-127"/>
                      </a:endParaRPr>
                    </a:p>
                  </a:txBody>
                  <a:tcPr marL="6583" marR="6583" marT="6583" marB="0" anchor="ctr"/>
                </a:tc>
                <a:extLst>
                  <a:ext uri="{0D108BD9-81ED-4DB2-BD59-A6C34878D82A}">
                    <a16:rowId xmlns:a16="http://schemas.microsoft.com/office/drawing/2014/main" val="3630966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91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5FF37F1-12C3-B86F-0019-CE3F85C2DDDD}"/>
              </a:ext>
            </a:extLst>
          </p:cNvPr>
          <p:cNvGrpSpPr/>
          <p:nvPr/>
        </p:nvGrpSpPr>
        <p:grpSpPr>
          <a:xfrm>
            <a:off x="216674" y="1573220"/>
            <a:ext cx="4346475" cy="4358796"/>
            <a:chOff x="216674" y="1573220"/>
            <a:chExt cx="4346475" cy="435879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AAA99B1-39AA-E637-6E2E-36AAA7408885}"/>
                </a:ext>
              </a:extLst>
            </p:cNvPr>
            <p:cNvSpPr/>
            <p:nvPr/>
          </p:nvSpPr>
          <p:spPr>
            <a:xfrm>
              <a:off x="216674" y="1573220"/>
              <a:ext cx="4346475" cy="435879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2E31DE0-D7E6-6EFF-621C-8F3377809418}"/>
                </a:ext>
              </a:extLst>
            </p:cNvPr>
            <p:cNvSpPr/>
            <p:nvPr/>
          </p:nvSpPr>
          <p:spPr>
            <a:xfrm>
              <a:off x="1658216" y="1997746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C1248B2-047F-6D5A-BB77-D8E6E24626BE}"/>
                </a:ext>
              </a:extLst>
            </p:cNvPr>
            <p:cNvSpPr/>
            <p:nvPr/>
          </p:nvSpPr>
          <p:spPr>
            <a:xfrm>
              <a:off x="442866" y="2834391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01DCB19-1485-F06A-87F4-901739F0F372}"/>
                </a:ext>
              </a:extLst>
            </p:cNvPr>
            <p:cNvSpPr/>
            <p:nvPr/>
          </p:nvSpPr>
          <p:spPr>
            <a:xfrm>
              <a:off x="1451051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6651FCD-3B31-ACD4-A7C9-6F74E94EEFB5}"/>
                </a:ext>
              </a:extLst>
            </p:cNvPr>
            <p:cNvSpPr/>
            <p:nvPr/>
          </p:nvSpPr>
          <p:spPr>
            <a:xfrm>
              <a:off x="2459236" y="28191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F27CBAC-2EAA-547C-6298-49F574B45A78}"/>
                </a:ext>
              </a:extLst>
            </p:cNvPr>
            <p:cNvSpPr/>
            <p:nvPr/>
          </p:nvSpPr>
          <p:spPr>
            <a:xfrm>
              <a:off x="3496206" y="2826182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649BB78-AEFA-593F-33BF-DFCB1C8116CD}"/>
                </a:ext>
              </a:extLst>
            </p:cNvPr>
            <p:cNvSpPr/>
            <p:nvPr/>
          </p:nvSpPr>
          <p:spPr>
            <a:xfrm>
              <a:off x="2672324" y="524771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B9574335-A743-D92D-B07D-F4B49515255B}"/>
                </a:ext>
              </a:extLst>
            </p:cNvPr>
            <p:cNvSpPr/>
            <p:nvPr/>
          </p:nvSpPr>
          <p:spPr>
            <a:xfrm>
              <a:off x="1451051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Pin1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2F3CA-F9CD-E5B5-DC1C-E2A12AC084B8}"/>
                </a:ext>
              </a:extLst>
            </p:cNvPr>
            <p:cNvSpPr/>
            <p:nvPr/>
          </p:nvSpPr>
          <p:spPr>
            <a:xfrm>
              <a:off x="2492563" y="36401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Pin2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3821997F-42E2-2C48-4FF5-66E52304363D}"/>
                </a:ext>
              </a:extLst>
            </p:cNvPr>
            <p:cNvSpPr/>
            <p:nvPr/>
          </p:nvSpPr>
          <p:spPr>
            <a:xfrm>
              <a:off x="1923968" y="4364508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Pin3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92CD220-1878-9E70-4A38-4C7799E4DC28}"/>
                </a:ext>
              </a:extLst>
            </p:cNvPr>
            <p:cNvSpPr/>
            <p:nvPr/>
          </p:nvSpPr>
          <p:spPr>
            <a:xfrm>
              <a:off x="1471049" y="5238567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Pin4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93A7A03F-2E68-2722-8796-DD6BC2A8DCE3}"/>
                </a:ext>
              </a:extLst>
            </p:cNvPr>
            <p:cNvCxnSpPr>
              <a:cxnSpLocks/>
              <a:stCxn id="16" idx="4"/>
              <a:endCxn id="9" idx="0"/>
            </p:cNvCxnSpPr>
            <p:nvPr/>
          </p:nvCxnSpPr>
          <p:spPr>
            <a:xfrm rot="5400000">
              <a:off x="1530454" y="1965654"/>
              <a:ext cx="212603" cy="152487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6949B88A-6F3E-E24F-300C-A430B025A73F}"/>
                </a:ext>
              </a:extLst>
            </p:cNvPr>
            <p:cNvCxnSpPr>
              <a:cxnSpLocks/>
              <a:stCxn id="16" idx="4"/>
              <a:endCxn id="10" idx="0"/>
            </p:cNvCxnSpPr>
            <p:nvPr/>
          </p:nvCxnSpPr>
          <p:spPr>
            <a:xfrm rot="5400000">
              <a:off x="2038651" y="2465643"/>
              <a:ext cx="204394" cy="5166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6C9CC332-8072-7272-EACD-BBE53CEE7391}"/>
                </a:ext>
              </a:extLst>
            </p:cNvPr>
            <p:cNvCxnSpPr>
              <a:cxnSpLocks/>
              <a:stCxn id="16" idx="4"/>
              <a:endCxn id="11" idx="0"/>
            </p:cNvCxnSpPr>
            <p:nvPr/>
          </p:nvCxnSpPr>
          <p:spPr>
            <a:xfrm rot="16200000" flipH="1">
              <a:off x="2546278" y="2474700"/>
              <a:ext cx="197325" cy="4915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연결선: 꺾임 43">
              <a:extLst>
                <a:ext uri="{FF2B5EF4-FFF2-40B4-BE49-F238E27FC236}">
                  <a16:creationId xmlns:a16="http://schemas.microsoft.com/office/drawing/2014/main" id="{FCCC610C-9B31-113F-6274-6278FA921693}"/>
                </a:ext>
              </a:extLst>
            </p:cNvPr>
            <p:cNvCxnSpPr>
              <a:cxnSpLocks/>
              <a:stCxn id="16" idx="4"/>
              <a:endCxn id="12" idx="0"/>
            </p:cNvCxnSpPr>
            <p:nvPr/>
          </p:nvCxnSpPr>
          <p:spPr>
            <a:xfrm rot="16200000" flipH="1">
              <a:off x="3061228" y="1959750"/>
              <a:ext cx="204394" cy="152847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연결선: 꺾임 47">
              <a:extLst>
                <a:ext uri="{FF2B5EF4-FFF2-40B4-BE49-F238E27FC236}">
                  <a16:creationId xmlns:a16="http://schemas.microsoft.com/office/drawing/2014/main" id="{D65A4786-954A-B367-12A2-E03378DBD376}"/>
                </a:ext>
              </a:extLst>
            </p:cNvPr>
            <p:cNvCxnSpPr>
              <a:cxnSpLocks/>
              <a:stCxn id="12" idx="4"/>
              <a:endCxn id="20" idx="0"/>
            </p:cNvCxnSpPr>
            <p:nvPr/>
          </p:nvCxnSpPr>
          <p:spPr>
            <a:xfrm rot="5400000">
              <a:off x="3197075" y="2909523"/>
              <a:ext cx="457528" cy="100364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연결선: 꺾임 50">
              <a:extLst>
                <a:ext uri="{FF2B5EF4-FFF2-40B4-BE49-F238E27FC236}">
                  <a16:creationId xmlns:a16="http://schemas.microsoft.com/office/drawing/2014/main" id="{2241FA32-5E26-2680-2181-F11EC557C9A9}"/>
                </a:ext>
              </a:extLst>
            </p:cNvPr>
            <p:cNvCxnSpPr>
              <a:cxnSpLocks/>
              <a:stCxn id="11" idx="4"/>
              <a:endCxn id="20" idx="0"/>
            </p:cNvCxnSpPr>
            <p:nvPr/>
          </p:nvCxnSpPr>
          <p:spPr>
            <a:xfrm rot="16200000" flipH="1">
              <a:off x="2675055" y="3391145"/>
              <a:ext cx="464597" cy="3332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56DF548B-E4C4-CF09-6EC1-0EC35DE2FBA7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rot="5400000">
              <a:off x="1653741" y="3411344"/>
              <a:ext cx="457528" cy="1270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6161757D-9003-1EA2-7217-47864BE931D9}"/>
                </a:ext>
              </a:extLst>
            </p:cNvPr>
            <p:cNvCxnSpPr>
              <a:cxnSpLocks/>
              <a:stCxn id="9" idx="4"/>
              <a:endCxn id="19" idx="0"/>
            </p:cNvCxnSpPr>
            <p:nvPr/>
          </p:nvCxnSpPr>
          <p:spPr>
            <a:xfrm rot="16200000" flipH="1">
              <a:off x="1153753" y="2911355"/>
              <a:ext cx="449319" cy="100818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FAD6966-3212-3DE3-2D7A-2684D5CDE264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 rot="16200000" flipH="1">
              <a:off x="1934962" y="3944048"/>
              <a:ext cx="368002" cy="47291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B37DE993-606C-431F-47B5-27195496A030}"/>
                </a:ext>
              </a:extLst>
            </p:cNvPr>
            <p:cNvCxnSpPr>
              <a:cxnSpLocks/>
              <a:stCxn id="20" idx="4"/>
              <a:endCxn id="21" idx="0"/>
            </p:cNvCxnSpPr>
            <p:nvPr/>
          </p:nvCxnSpPr>
          <p:spPr>
            <a:xfrm rot="5400000">
              <a:off x="2455719" y="3896210"/>
              <a:ext cx="368002" cy="56859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FBB40ADF-FC6F-C0F1-F0A1-FD12892A32B0}"/>
                </a:ext>
              </a:extLst>
            </p:cNvPr>
            <p:cNvCxnSpPr>
              <a:cxnSpLocks/>
              <a:stCxn id="21" idx="4"/>
              <a:endCxn id="22" idx="0"/>
            </p:cNvCxnSpPr>
            <p:nvPr/>
          </p:nvCxnSpPr>
          <p:spPr>
            <a:xfrm rot="5400000">
              <a:off x="1870133" y="4753277"/>
              <a:ext cx="517661" cy="45291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B4D53ED1-E779-ED5E-BFE6-9BBB2921A41C}"/>
                </a:ext>
              </a:extLst>
            </p:cNvPr>
            <p:cNvCxnSpPr>
              <a:cxnSpLocks/>
              <a:stCxn id="21" idx="4"/>
              <a:endCxn id="14" idx="0"/>
            </p:cNvCxnSpPr>
            <p:nvPr/>
          </p:nvCxnSpPr>
          <p:spPr>
            <a:xfrm rot="16200000" flipH="1">
              <a:off x="2466197" y="4610131"/>
              <a:ext cx="526807" cy="7483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사각형: 모서리가 접힌 도형 106">
            <a:extLst>
              <a:ext uri="{FF2B5EF4-FFF2-40B4-BE49-F238E27FC236}">
                <a16:creationId xmlns:a16="http://schemas.microsoft.com/office/drawing/2014/main" id="{05826DE9-F272-94A9-B48B-8D4B1DAFDDFF}"/>
              </a:ext>
            </a:extLst>
          </p:cNvPr>
          <p:cNvSpPr/>
          <p:nvPr/>
        </p:nvSpPr>
        <p:spPr>
          <a:xfrm>
            <a:off x="9626164" y="1110520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sp>
        <p:nvSpPr>
          <p:cNvPr id="108" name="사각형: 모서리가 접힌 도형 107">
            <a:extLst>
              <a:ext uri="{FF2B5EF4-FFF2-40B4-BE49-F238E27FC236}">
                <a16:creationId xmlns:a16="http://schemas.microsoft.com/office/drawing/2014/main" id="{1A5DABE6-61BB-456B-9452-8310874B9408}"/>
              </a:ext>
            </a:extLst>
          </p:cNvPr>
          <p:cNvSpPr/>
          <p:nvPr/>
        </p:nvSpPr>
        <p:spPr>
          <a:xfrm>
            <a:off x="9685637" y="1889764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[Pin2]</a:t>
            </a:r>
            <a:endParaRPr lang="ko-KR" altLang="en-US" dirty="0"/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3A588BDD-788A-C567-D9E9-C4C75746195B}"/>
              </a:ext>
            </a:extLst>
          </p:cNvPr>
          <p:cNvSpPr/>
          <p:nvPr/>
        </p:nvSpPr>
        <p:spPr>
          <a:xfrm>
            <a:off x="9626164" y="258089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[Pin3]</a:t>
            </a:r>
            <a:endParaRPr lang="ko-KR" altLang="en-US" dirty="0"/>
          </a:p>
        </p:txBody>
      </p:sp>
      <p:sp>
        <p:nvSpPr>
          <p:cNvPr id="110" name="사각형: 모서리가 접힌 도형 109">
            <a:extLst>
              <a:ext uri="{FF2B5EF4-FFF2-40B4-BE49-F238E27FC236}">
                <a16:creationId xmlns:a16="http://schemas.microsoft.com/office/drawing/2014/main" id="{21844E8A-08C5-7409-11B5-9079EF780BE7}"/>
              </a:ext>
            </a:extLst>
          </p:cNvPr>
          <p:cNvSpPr/>
          <p:nvPr/>
        </p:nvSpPr>
        <p:spPr>
          <a:xfrm>
            <a:off x="9626164" y="3391788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[Pin4]</a:t>
            </a:r>
            <a:endParaRPr lang="ko-KR" altLang="en-US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CEA24C0-7B6A-BAE3-6A57-53556FAD574E}"/>
              </a:ext>
            </a:extLst>
          </p:cNvPr>
          <p:cNvSpPr/>
          <p:nvPr/>
        </p:nvSpPr>
        <p:spPr>
          <a:xfrm>
            <a:off x="5075653" y="1631954"/>
            <a:ext cx="4346475" cy="4358796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</a:rPr>
              <a:t>R1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ED58CE2F-6DE0-57E2-5187-F0054D7E7AE1}"/>
              </a:ext>
            </a:extLst>
          </p:cNvPr>
          <p:cNvSpPr/>
          <p:nvPr/>
        </p:nvSpPr>
        <p:spPr>
          <a:xfrm>
            <a:off x="9626164" y="4247601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636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F10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9917143" y="5873608"/>
            <a:ext cx="1961009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lib/Conveyor/CV </a:t>
            </a:r>
          </a:p>
          <a:p>
            <a:pPr algn="ctr"/>
            <a:r>
              <a:rPr lang="en-US" altLang="ko-KR" dirty="0"/>
              <a:t>[</a:t>
            </a:r>
            <a:r>
              <a:rPr lang="en-US" altLang="ko-KR" dirty="0" err="1"/>
              <a:t>Cv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9540875" y="365125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20BBC32-640E-B08E-499A-1C8E2A2FDEFA}"/>
              </a:ext>
            </a:extLst>
          </p:cNvPr>
          <p:cNvGrpSpPr/>
          <p:nvPr/>
        </p:nvGrpSpPr>
        <p:grpSpPr>
          <a:xfrm>
            <a:off x="4673308" y="1399161"/>
            <a:ext cx="2335885" cy="2867438"/>
            <a:chOff x="4673308" y="1399161"/>
            <a:chExt cx="2335885" cy="2867438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7749C86-364B-0698-54C9-52F21A6A5693}"/>
                </a:ext>
              </a:extLst>
            </p:cNvPr>
            <p:cNvSpPr/>
            <p:nvPr/>
          </p:nvSpPr>
          <p:spPr>
            <a:xfrm>
              <a:off x="4673308" y="1399161"/>
              <a:ext cx="2335885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B1AE732-2BE9-9EAD-26D4-2280E547D95F}"/>
                </a:ext>
              </a:extLst>
            </p:cNvPr>
            <p:cNvSpPr/>
            <p:nvPr/>
          </p:nvSpPr>
          <p:spPr>
            <a:xfrm>
              <a:off x="4938817" y="1875630"/>
              <a:ext cx="1481946" cy="624042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100" dirty="0">
                  <a:solidFill>
                    <a:schemeClr val="tx1"/>
                  </a:solidFill>
                </a:rPr>
                <a:t>$ADV</a:t>
              </a:r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2FD36CA0-6E70-0674-0BD9-8FDEEE9D4634}"/>
                </a:ext>
              </a:extLst>
            </p:cNvPr>
            <p:cNvSpPr/>
            <p:nvPr/>
          </p:nvSpPr>
          <p:spPr>
            <a:xfrm>
              <a:off x="5261737" y="3279835"/>
              <a:ext cx="1481946" cy="624041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Pin1</a:t>
              </a:r>
            </a:p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$RET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연결선: 꺾임 9">
              <a:extLst>
                <a:ext uri="{FF2B5EF4-FFF2-40B4-BE49-F238E27FC236}">
                  <a16:creationId xmlns:a16="http://schemas.microsoft.com/office/drawing/2014/main" id="{38F50845-8819-F3FA-BB2D-6C51EB95F6BD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 rot="16200000" flipH="1">
              <a:off x="5451169" y="2728293"/>
              <a:ext cx="780163" cy="322920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9540875" y="1221127"/>
            <a:ext cx="2437946" cy="59021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lib/Cylinder/Double </a:t>
            </a:r>
          </a:p>
          <a:p>
            <a:pPr algn="ctr"/>
            <a:r>
              <a:rPr lang="en-US" altLang="ko-KR" dirty="0"/>
              <a:t>[Pin1]</a:t>
            </a:r>
            <a:endParaRPr lang="ko-KR" altLang="en-US" dirty="0"/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238148BF-5DB7-6EFA-408B-993E88810F05}"/>
              </a:ext>
            </a:extLst>
          </p:cNvPr>
          <p:cNvGrpSpPr/>
          <p:nvPr/>
        </p:nvGrpSpPr>
        <p:grpSpPr>
          <a:xfrm>
            <a:off x="448351" y="1410843"/>
            <a:ext cx="3386634" cy="2867438"/>
            <a:chOff x="4079568" y="1811339"/>
            <a:chExt cx="3386634" cy="2867438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76591618-A3E9-36EF-D24C-6F6D907C2AF1}"/>
                </a:ext>
              </a:extLst>
            </p:cNvPr>
            <p:cNvSpPr/>
            <p:nvPr/>
          </p:nvSpPr>
          <p:spPr>
            <a:xfrm>
              <a:off x="4079568" y="1811339"/>
              <a:ext cx="3386634" cy="2867438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R1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E4E073EF-3A33-B1DE-8744-9EF56FDC4FE9}"/>
                </a:ext>
              </a:extLst>
            </p:cNvPr>
            <p:cNvSpPr/>
            <p:nvPr/>
          </p:nvSpPr>
          <p:spPr>
            <a:xfrm>
              <a:off x="6257142" y="3312463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$ADV</a:t>
              </a:r>
              <a:endParaRPr lang="ko-KR" altLang="en-US" sz="1000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7D9FC40C-F597-39A6-0F5B-1A69812C99DA}"/>
                </a:ext>
              </a:extLst>
            </p:cNvPr>
            <p:cNvSpPr/>
            <p:nvPr/>
          </p:nvSpPr>
          <p:spPr>
            <a:xfrm>
              <a:off x="4987365" y="4125755"/>
              <a:ext cx="862907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/>
                <a:t>Pin</a:t>
              </a:r>
            </a:p>
            <a:p>
              <a:pPr algn="ctr"/>
              <a:r>
                <a:rPr lang="en-US" altLang="ko-KR" sz="1000" dirty="0"/>
                <a:t>$RET</a:t>
              </a:r>
              <a:endParaRPr lang="ko-KR" altLang="en-US" sz="1000" dirty="0"/>
            </a:p>
          </p:txBody>
        </p: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51086443-D83C-D31B-B3F7-A2A9F7F769A5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rot="5400000">
              <a:off x="5825261" y="3262420"/>
              <a:ext cx="456894" cy="126977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95B9F70-9DBA-151C-E012-A42740A165F9}"/>
                </a:ext>
              </a:extLst>
            </p:cNvPr>
            <p:cNvSpPr/>
            <p:nvPr/>
          </p:nvSpPr>
          <p:spPr>
            <a:xfrm>
              <a:off x="4847382" y="2382103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$REMOVE</a:t>
              </a:r>
              <a:endParaRPr lang="ko-KR" altLang="en-US" sz="1000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829855A-0AAD-C234-397E-10AA820DB2A3}"/>
                </a:ext>
              </a:extLst>
            </p:cNvPr>
            <p:cNvSpPr/>
            <p:nvPr/>
          </p:nvSpPr>
          <p:spPr>
            <a:xfrm>
              <a:off x="4348995" y="3233376"/>
              <a:ext cx="1184872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err="1"/>
                <a:t>Cv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$MOVE</a:t>
              </a:r>
              <a:endParaRPr lang="ko-KR" altLang="en-US" sz="1000" dirty="0"/>
            </a:p>
          </p:txBody>
        </p:sp>
        <p:cxnSp>
          <p:nvCxnSpPr>
            <p:cNvPr id="14" name="연결선: 꺾임 13">
              <a:extLst>
                <a:ext uri="{FF2B5EF4-FFF2-40B4-BE49-F238E27FC236}">
                  <a16:creationId xmlns:a16="http://schemas.microsoft.com/office/drawing/2014/main" id="{6C9CDD4E-0116-6D00-4B91-E3604C2B7616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 rot="5400000">
              <a:off x="4943188" y="2736745"/>
              <a:ext cx="494875" cy="498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746BD0A9-4910-ED04-FE9C-82ADADBEB732}"/>
                </a:ext>
              </a:extLst>
            </p:cNvPr>
            <p:cNvCxnSpPr>
              <a:cxnSpLocks/>
              <a:stCxn id="11" idx="6"/>
              <a:endCxn id="20" idx="2"/>
            </p:cNvCxnSpPr>
            <p:nvPr/>
          </p:nvCxnSpPr>
          <p:spPr>
            <a:xfrm>
              <a:off x="5533867" y="3411575"/>
              <a:ext cx="723275" cy="790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3669C7A1-89CD-F4DF-F1D4-5A0F68BC4143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3834985" y="2832880"/>
            <a:ext cx="838323" cy="1168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C0913C7-EBD1-D700-976C-CEA585497F79}"/>
              </a:ext>
            </a:extLst>
          </p:cNvPr>
          <p:cNvCxnSpPr>
            <a:cxnSpLocks/>
            <a:stCxn id="6" idx="2"/>
            <a:endCxn id="4" idx="2"/>
          </p:cNvCxnSpPr>
          <p:nvPr/>
        </p:nvCxnSpPr>
        <p:spPr>
          <a:xfrm rot="5400000">
            <a:off x="3985619" y="2422649"/>
            <a:ext cx="11682" cy="3699583"/>
          </a:xfrm>
          <a:prstGeom prst="bentConnector3">
            <a:avLst>
              <a:gd name="adj1" fmla="val 20568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17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In_cyl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83E7E777-551D-80DF-666B-88B371231577}"/>
              </a:ext>
            </a:extLst>
          </p:cNvPr>
          <p:cNvGrpSpPr/>
          <p:nvPr/>
        </p:nvGrpSpPr>
        <p:grpSpPr>
          <a:xfrm>
            <a:off x="4170304" y="652703"/>
            <a:ext cx="3498851" cy="1556092"/>
            <a:chOff x="4944356" y="1445451"/>
            <a:chExt cx="3641196" cy="3102292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91C924F-054A-981B-73C2-AFEF01E05627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1st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02A6388-3A8D-F0EC-E4B1-0CDF0FE75FCA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E1FB52F8-55B4-D196-1EFA-BD53DE09A413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4975758F-ECAF-04F2-205E-C0A7464F8F3A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ACAC64EB-74A9-ECA1-27AD-7A376B97A8D7}"/>
                </a:ext>
              </a:extLst>
            </p:cNvPr>
            <p:cNvSpPr/>
            <p:nvPr/>
          </p:nvSpPr>
          <p:spPr>
            <a:xfrm>
              <a:off x="5480597" y="4151914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6" name="연결선: 꺾임 55">
              <a:extLst>
                <a:ext uri="{FF2B5EF4-FFF2-40B4-BE49-F238E27FC236}">
                  <a16:creationId xmlns:a16="http://schemas.microsoft.com/office/drawing/2014/main" id="{B951A347-9132-63B0-2142-3C7BC32E0459}"/>
                </a:ext>
              </a:extLst>
            </p:cNvPr>
            <p:cNvCxnSpPr>
              <a:cxnSpLocks/>
              <a:stCxn id="48" idx="4"/>
              <a:endCxn id="49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연결선: 꺾임 60">
              <a:extLst>
                <a:ext uri="{FF2B5EF4-FFF2-40B4-BE49-F238E27FC236}">
                  <a16:creationId xmlns:a16="http://schemas.microsoft.com/office/drawing/2014/main" id="{90E17F23-ADE8-D2E8-8A8B-45F538156396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 rot="5400000">
              <a:off x="6452123" y="3547482"/>
              <a:ext cx="262907" cy="94595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B40F19F-2A07-35DD-A8F6-EE0E54988E4E}"/>
              </a:ext>
            </a:extLst>
          </p:cNvPr>
          <p:cNvGrpSpPr/>
          <p:nvPr/>
        </p:nvGrpSpPr>
        <p:grpSpPr>
          <a:xfrm>
            <a:off x="1708475" y="2769979"/>
            <a:ext cx="3498851" cy="1556092"/>
            <a:chOff x="4944356" y="1445451"/>
            <a:chExt cx="3641196" cy="310229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A03681A-22E4-59F0-D944-12C8C80CC079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2nd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E7DF37-FDCA-6CE4-2525-2B1A5FE987DC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559885-2687-5FD0-905F-EA8DA85213E7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D7527D6-6A9E-3286-2D18-0AC36543B838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EF1119F-F747-205A-50E7-BCDB31793E8F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CAD500E9-1B6A-ECBF-F211-5E1BBD795737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DE792B4D-EEF5-3839-9F1F-A19CDC563597}"/>
                </a:ext>
              </a:extLst>
            </p:cNvPr>
            <p:cNvCxnSpPr>
              <a:cxnSpLocks/>
              <a:stCxn id="12" idx="4"/>
              <a:endCxn id="13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8D486FA6-BCC9-5706-9BA1-6506A3BB62C7}"/>
                </a:ext>
              </a:extLst>
            </p:cNvPr>
            <p:cNvCxnSpPr>
              <a:cxnSpLocks/>
              <a:stCxn id="13" idx="4"/>
              <a:endCxn id="14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1708476" y="1430749"/>
            <a:ext cx="2461829" cy="2117276"/>
          </a:xfrm>
          <a:prstGeom prst="bentConnector3">
            <a:avLst>
              <a:gd name="adj1" fmla="val 109286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2F3DE2D-DB6A-7CE7-E03F-C2B9202DBB51}"/>
              </a:ext>
            </a:extLst>
          </p:cNvPr>
          <p:cNvGrpSpPr/>
          <p:nvPr/>
        </p:nvGrpSpPr>
        <p:grpSpPr>
          <a:xfrm>
            <a:off x="595060" y="5070118"/>
            <a:ext cx="3498851" cy="1556092"/>
            <a:chOff x="4944356" y="1445451"/>
            <a:chExt cx="3641196" cy="3102292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8D109FC-4BBE-8C8E-589A-1822301677C3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3rd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75C5FBD5-E07D-B424-B866-1693481FBF40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231C04E9-53C8-1EBE-15AF-1A2D3C23F74A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D4FFF9D6-237B-346B-60D1-7DFFAF690665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40454175-7E37-9B01-0D4A-4D00AB584EB3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54" name="연결선: 꺾임 53">
              <a:extLst>
                <a:ext uri="{FF2B5EF4-FFF2-40B4-BE49-F238E27FC236}">
                  <a16:creationId xmlns:a16="http://schemas.microsoft.com/office/drawing/2014/main" id="{955F54F7-73A1-51EF-2293-42F3E3FFDD9C}"/>
                </a:ext>
              </a:extLst>
            </p:cNvPr>
            <p:cNvCxnSpPr>
              <a:cxnSpLocks/>
              <a:stCxn id="40" idx="4"/>
              <a:endCxn id="41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연결선: 꺾임 54">
              <a:extLst>
                <a:ext uri="{FF2B5EF4-FFF2-40B4-BE49-F238E27FC236}">
                  <a16:creationId xmlns:a16="http://schemas.microsoft.com/office/drawing/2014/main" id="{110E3F75-13DC-62CD-65F0-0BCD794BE262}"/>
                </a:ext>
              </a:extLst>
            </p:cNvPr>
            <p:cNvCxnSpPr>
              <a:cxnSpLocks/>
              <a:stCxn id="41" idx="4"/>
              <a:endCxn id="45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연결선: 꺾임 56">
              <a:extLst>
                <a:ext uri="{FF2B5EF4-FFF2-40B4-BE49-F238E27FC236}">
                  <a16:creationId xmlns:a16="http://schemas.microsoft.com/office/drawing/2014/main" id="{306437AE-F935-CF65-125E-77911E31D2FC}"/>
                </a:ext>
              </a:extLst>
            </p:cNvPr>
            <p:cNvCxnSpPr>
              <a:cxnSpLocks/>
              <a:stCxn id="45" idx="4"/>
              <a:endCxn id="46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0E5DEBE-06AF-C65D-3F99-5CF5ED7ED264}"/>
              </a:ext>
            </a:extLst>
          </p:cNvPr>
          <p:cNvGrpSpPr/>
          <p:nvPr/>
        </p:nvGrpSpPr>
        <p:grpSpPr>
          <a:xfrm>
            <a:off x="5619749" y="4833833"/>
            <a:ext cx="3498851" cy="1556092"/>
            <a:chOff x="4944356" y="1445451"/>
            <a:chExt cx="3641196" cy="310229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A25B133-6EEB-4644-F185-785FC7CA4B6C}"/>
                </a:ext>
              </a:extLst>
            </p:cNvPr>
            <p:cNvSpPr/>
            <p:nvPr/>
          </p:nvSpPr>
          <p:spPr>
            <a:xfrm>
              <a:off x="4944356" y="1445451"/>
              <a:ext cx="3641196" cy="31022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4th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F23D3DA2-458E-247E-A1B4-84995D7DD403}"/>
                </a:ext>
              </a:extLst>
            </p:cNvPr>
            <p:cNvSpPr/>
            <p:nvPr/>
          </p:nvSpPr>
          <p:spPr>
            <a:xfrm>
              <a:off x="6824058" y="1957608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CBDDB27B-259D-51F5-C49E-20784059C035}"/>
                </a:ext>
              </a:extLst>
            </p:cNvPr>
            <p:cNvSpPr/>
            <p:nvPr/>
          </p:nvSpPr>
          <p:spPr>
            <a:xfrm>
              <a:off x="5509397" y="293790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2A17DCFF-16B8-3F50-70D3-BAEB02CD8E31}"/>
                </a:ext>
              </a:extLst>
            </p:cNvPr>
            <p:cNvSpPr/>
            <p:nvPr/>
          </p:nvSpPr>
          <p:spPr>
            <a:xfrm>
              <a:off x="6426556" y="353261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F864A4C-6C69-449D-1DF9-F2E81A639E16}"/>
                </a:ext>
              </a:extLst>
            </p:cNvPr>
            <p:cNvSpPr/>
            <p:nvPr/>
          </p:nvSpPr>
          <p:spPr>
            <a:xfrm>
              <a:off x="6134954" y="4140660"/>
              <a:ext cx="1260000" cy="356398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4th_stp_cyl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D5CC9A10-DCDB-9C08-BEF6-0CE54BD33891}"/>
                </a:ext>
              </a:extLst>
            </p:cNvPr>
            <p:cNvCxnSpPr>
              <a:cxnSpLocks/>
              <a:stCxn id="64" idx="4"/>
              <a:endCxn id="65" idx="0"/>
            </p:cNvCxnSpPr>
            <p:nvPr/>
          </p:nvCxnSpPr>
          <p:spPr>
            <a:xfrm rot="5400000">
              <a:off x="6484781" y="1968623"/>
              <a:ext cx="623894" cy="1314661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연결선: 꺾임 71">
              <a:extLst>
                <a:ext uri="{FF2B5EF4-FFF2-40B4-BE49-F238E27FC236}">
                  <a16:creationId xmlns:a16="http://schemas.microsoft.com/office/drawing/2014/main" id="{49815C9F-9F46-AEBE-A9E0-641F7F36D84F}"/>
                </a:ext>
              </a:extLst>
            </p:cNvPr>
            <p:cNvCxnSpPr>
              <a:cxnSpLocks/>
              <a:stCxn id="65" idx="4"/>
              <a:endCxn id="66" idx="0"/>
            </p:cNvCxnSpPr>
            <p:nvPr/>
          </p:nvCxnSpPr>
          <p:spPr>
            <a:xfrm rot="16200000" flipH="1">
              <a:off x="6478820" y="2954874"/>
              <a:ext cx="238312" cy="91715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연결선: 꺾임 72">
              <a:extLst>
                <a:ext uri="{FF2B5EF4-FFF2-40B4-BE49-F238E27FC236}">
                  <a16:creationId xmlns:a16="http://schemas.microsoft.com/office/drawing/2014/main" id="{FB8CBDE9-C3D8-DBE3-EB3C-24B32E886DED}"/>
                </a:ext>
              </a:extLst>
            </p:cNvPr>
            <p:cNvCxnSpPr>
              <a:cxnSpLocks/>
              <a:stCxn id="66" idx="4"/>
              <a:endCxn id="67" idx="0"/>
            </p:cNvCxnSpPr>
            <p:nvPr/>
          </p:nvCxnSpPr>
          <p:spPr>
            <a:xfrm rot="5400000">
              <a:off x="6784929" y="3869033"/>
              <a:ext cx="251652" cy="29160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2529171" y="4141387"/>
            <a:ext cx="744047" cy="111341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02ED8A55-DAE6-7F1B-0C56-1E884BFC5C04}"/>
              </a:ext>
            </a:extLst>
          </p:cNvPr>
          <p:cNvCxnSpPr>
            <a:cxnSpLocks/>
            <a:stCxn id="37" idx="3"/>
            <a:endCxn id="62" idx="1"/>
          </p:cNvCxnSpPr>
          <p:nvPr/>
        </p:nvCxnSpPr>
        <p:spPr>
          <a:xfrm flipV="1">
            <a:off x="4093911" y="5611879"/>
            <a:ext cx="1525838" cy="236285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[4th_usb_cyl]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Out_cyl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2"/>
            <a:endCxn id="34" idx="2"/>
          </p:cNvCxnSpPr>
          <p:nvPr/>
        </p:nvCxnSpPr>
        <p:spPr>
          <a:xfrm rot="5400000" flipH="1" flipV="1">
            <a:off x="7378545" y="4344544"/>
            <a:ext cx="2036011" cy="2054752"/>
          </a:xfrm>
          <a:prstGeom prst="bentConnector3">
            <a:avLst>
              <a:gd name="adj1" fmla="val -11228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ACBC52BA-6B9C-0772-A0B9-356D389ABC7D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 rot="5400000">
            <a:off x="5793791" y="613203"/>
            <a:ext cx="312942" cy="1263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연결선: 꺾임 96">
            <a:extLst>
              <a:ext uri="{FF2B5EF4-FFF2-40B4-BE49-F238E27FC236}">
                <a16:creationId xmlns:a16="http://schemas.microsoft.com/office/drawing/2014/main" id="{073CE352-E3D1-E05D-FF49-CB8C1F00A3EB}"/>
              </a:ext>
            </a:extLst>
          </p:cNvPr>
          <p:cNvCxnSpPr>
            <a:cxnSpLocks/>
            <a:stCxn id="34" idx="0"/>
            <a:endCxn id="28" idx="0"/>
          </p:cNvCxnSpPr>
          <p:nvPr/>
        </p:nvCxnSpPr>
        <p:spPr>
          <a:xfrm rot="16200000" flipV="1">
            <a:off x="6599270" y="-26836"/>
            <a:ext cx="2145119" cy="3504197"/>
          </a:xfrm>
          <a:prstGeom prst="bentConnector3">
            <a:avLst>
              <a:gd name="adj1" fmla="val 110657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855695F-589D-CDFC-1643-D07574094F30}"/>
              </a:ext>
            </a:extLst>
          </p:cNvPr>
          <p:cNvGrpSpPr/>
          <p:nvPr/>
        </p:nvGrpSpPr>
        <p:grpSpPr>
          <a:xfrm>
            <a:off x="6763803" y="2797822"/>
            <a:ext cx="5320247" cy="1556092"/>
            <a:chOff x="6763803" y="2797822"/>
            <a:chExt cx="5320247" cy="1556092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0th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9451327" y="301652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738C2394-E137-ABF0-DCB3-8A3B16B5EA38}"/>
                </a:ext>
              </a:extLst>
            </p:cNvPr>
            <p:cNvSpPr/>
            <p:nvPr/>
          </p:nvSpPr>
          <p:spPr>
            <a:xfrm>
              <a:off x="8789162" y="4111535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Out_cyl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10139673" y="3112322"/>
              <a:ext cx="296543" cy="46249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연결선: 꺾임 80">
              <a:extLst>
                <a:ext uri="{FF2B5EF4-FFF2-40B4-BE49-F238E27FC236}">
                  <a16:creationId xmlns:a16="http://schemas.microsoft.com/office/drawing/2014/main" id="{D5D4E30C-7E84-25CC-E431-C0576FFE1A94}"/>
                </a:ext>
              </a:extLst>
            </p:cNvPr>
            <p:cNvCxnSpPr>
              <a:cxnSpLocks/>
              <a:stCxn id="70" idx="4"/>
              <a:endCxn id="77" idx="0"/>
            </p:cNvCxnSpPr>
            <p:nvPr/>
          </p:nvCxnSpPr>
          <p:spPr>
            <a:xfrm rot="5400000">
              <a:off x="9736398" y="3328743"/>
              <a:ext cx="440930" cy="112465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1873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KIT</a:t>
            </a:r>
            <a:endParaRPr lang="ko-KR" altLang="en-US" dirty="0"/>
          </a:p>
        </p:txBody>
      </p:sp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4257568" y="3230597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296C0DB1-404B-EE34-7A70-DD8DAE951761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사각형: 모서리가 접힌 도형 18">
            <a:extLst>
              <a:ext uri="{FF2B5EF4-FFF2-40B4-BE49-F238E27FC236}">
                <a16:creationId xmlns:a16="http://schemas.microsoft.com/office/drawing/2014/main" id="{74FEB5C8-888C-221F-2EAC-9485FE2BC49F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사각형: 모서리가 접힌 도형 41">
            <a:extLst>
              <a:ext uri="{FF2B5EF4-FFF2-40B4-BE49-F238E27FC236}">
                <a16:creationId xmlns:a16="http://schemas.microsoft.com/office/drawing/2014/main" id="{7D8F0025-B7E0-1169-11D7-AC9194D7E627}"/>
              </a:ext>
            </a:extLst>
          </p:cNvPr>
          <p:cNvSpPr/>
          <p:nvPr/>
        </p:nvSpPr>
        <p:spPr>
          <a:xfrm>
            <a:off x="14263833" y="39640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[Cv2_Rr]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92BB1B92-C3AC-0563-6DF7-391DE9087642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18975708-1734-8EEC-2476-A5055B5EA018}"/>
              </a:ext>
            </a:extLst>
          </p:cNvPr>
          <p:cNvCxnSpPr>
            <a:cxnSpLocks/>
            <a:stCxn id="28" idx="1"/>
            <a:endCxn id="7" idx="1"/>
          </p:cNvCxnSpPr>
          <p:nvPr/>
        </p:nvCxnSpPr>
        <p:spPr>
          <a:xfrm rot="10800000" flipV="1">
            <a:off x="-167917" y="2110627"/>
            <a:ext cx="677458" cy="1952046"/>
          </a:xfrm>
          <a:prstGeom prst="bentConnector3">
            <a:avLst>
              <a:gd name="adj1" fmla="val 133744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사각형: 모서리가 접힌 도형 32">
            <a:extLst>
              <a:ext uri="{FF2B5EF4-FFF2-40B4-BE49-F238E27FC236}">
                <a16:creationId xmlns:a16="http://schemas.microsoft.com/office/drawing/2014/main" id="{EC88E635-5C43-DA57-639F-CC974CA1DA09}"/>
              </a:ext>
            </a:extLst>
          </p:cNvPr>
          <p:cNvSpPr/>
          <p:nvPr/>
        </p:nvSpPr>
        <p:spPr>
          <a:xfrm>
            <a:off x="14270097" y="433580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[Cv3_Rr]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2" name="사각형: 모서리가 접힌 도형 81">
            <a:extLst>
              <a:ext uri="{FF2B5EF4-FFF2-40B4-BE49-F238E27FC236}">
                <a16:creationId xmlns:a16="http://schemas.microsoft.com/office/drawing/2014/main" id="{8E92859D-A81E-279D-CAEA-6A48E3F68F32}"/>
              </a:ext>
            </a:extLst>
          </p:cNvPr>
          <p:cNvSpPr/>
          <p:nvPr/>
        </p:nvSpPr>
        <p:spPr>
          <a:xfrm>
            <a:off x="14263833" y="359224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[Cv1_Rr]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사각형: 모서리가 접힌 도형 82">
            <a:extLst>
              <a:ext uri="{FF2B5EF4-FFF2-40B4-BE49-F238E27FC236}">
                <a16:creationId xmlns:a16="http://schemas.microsoft.com/office/drawing/2014/main" id="{F6EF5973-3CFE-9F0B-032F-445C0BAFD18F}"/>
              </a:ext>
            </a:extLst>
          </p:cNvPr>
          <p:cNvSpPr/>
          <p:nvPr/>
        </p:nvSpPr>
        <p:spPr>
          <a:xfrm>
            <a:off x="14263833" y="4707558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[Cv4_Rr]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4" name="사각형: 모서리가 접힌 도형 83">
            <a:extLst>
              <a:ext uri="{FF2B5EF4-FFF2-40B4-BE49-F238E27FC236}">
                <a16:creationId xmlns:a16="http://schemas.microsoft.com/office/drawing/2014/main" id="{A548B38C-BF57-1EFB-7279-8FC048D0F82D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5" name="사각형: 모서리가 접힌 도형 84">
            <a:extLst>
              <a:ext uri="{FF2B5EF4-FFF2-40B4-BE49-F238E27FC236}">
                <a16:creationId xmlns:a16="http://schemas.microsoft.com/office/drawing/2014/main" id="{83115661-E9B7-9584-B77E-3BFD31BD0458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6" name="사각형: 모서리가 접힌 도형 85">
            <a:extLst>
              <a:ext uri="{FF2B5EF4-FFF2-40B4-BE49-F238E27FC236}">
                <a16:creationId xmlns:a16="http://schemas.microsoft.com/office/drawing/2014/main" id="{425640B5-E9AC-8A4C-6A2B-6E9E7FFD1629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B40AF00A-6404-7A66-C454-CCF70E799D85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사각형: 모서리가 접힌 도형 88">
            <a:extLst>
              <a:ext uri="{FF2B5EF4-FFF2-40B4-BE49-F238E27FC236}">
                <a16:creationId xmlns:a16="http://schemas.microsoft.com/office/drawing/2014/main" id="{EF6FB8CC-F17B-B78E-96A2-BD4DD966E209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0" name="사각형: 모서리가 접힌 도형 89">
            <a:extLst>
              <a:ext uri="{FF2B5EF4-FFF2-40B4-BE49-F238E27FC236}">
                <a16:creationId xmlns:a16="http://schemas.microsoft.com/office/drawing/2014/main" id="{645FE1EB-5AA5-AAA6-539C-8EE3786F5953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3" name="사각형: 모서리가 접힌 도형 122">
            <a:extLst>
              <a:ext uri="{FF2B5EF4-FFF2-40B4-BE49-F238E27FC236}">
                <a16:creationId xmlns:a16="http://schemas.microsoft.com/office/drawing/2014/main" id="{1CC08569-567B-0D15-B679-98E2A11BDBCF}"/>
              </a:ext>
            </a:extLst>
          </p:cNvPr>
          <p:cNvSpPr/>
          <p:nvPr/>
        </p:nvSpPr>
        <p:spPr>
          <a:xfrm>
            <a:off x="14263833" y="5069884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[Cv5_Rr]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4" name="사각형: 모서리가 접힌 도형 123">
            <a:extLst>
              <a:ext uri="{FF2B5EF4-FFF2-40B4-BE49-F238E27FC236}">
                <a16:creationId xmlns:a16="http://schemas.microsoft.com/office/drawing/2014/main" id="{81EDDC98-37A7-0D85-7C8E-18642B757417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129" name="연결선: 꺾임 128">
            <a:extLst>
              <a:ext uri="{FF2B5EF4-FFF2-40B4-BE49-F238E27FC236}">
                <a16:creationId xmlns:a16="http://schemas.microsoft.com/office/drawing/2014/main" id="{F7D5863C-C707-F06B-8834-5FBD6DA52F70}"/>
              </a:ext>
            </a:extLst>
          </p:cNvPr>
          <p:cNvCxnSpPr>
            <a:cxnSpLocks/>
            <a:stCxn id="62" idx="3"/>
            <a:endCxn id="22" idx="2"/>
          </p:cNvCxnSpPr>
          <p:nvPr/>
        </p:nvCxnSpPr>
        <p:spPr>
          <a:xfrm flipV="1">
            <a:off x="8020252" y="5195548"/>
            <a:ext cx="2025733" cy="882101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A85C83A-CDB2-A727-0712-57F44B0855F2}"/>
              </a:ext>
            </a:extLst>
          </p:cNvPr>
          <p:cNvGrpSpPr/>
          <p:nvPr/>
        </p:nvGrpSpPr>
        <p:grpSpPr>
          <a:xfrm>
            <a:off x="8589264" y="1766262"/>
            <a:ext cx="2913442" cy="3429286"/>
            <a:chOff x="6763803" y="2797822"/>
            <a:chExt cx="5320247" cy="1556092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37FC055-826D-E0EE-0EF9-CADB6A8CB5FA}"/>
                </a:ext>
              </a:extLst>
            </p:cNvPr>
            <p:cNvSpPr/>
            <p:nvPr/>
          </p:nvSpPr>
          <p:spPr>
            <a:xfrm>
              <a:off x="6763803" y="2797822"/>
              <a:ext cx="5320247" cy="1556092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FD951A3B-3DFB-A9DD-3106-A05340F7CF75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4905778C-B03E-DAD0-2D06-35386C5AA40D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7B78A5D8-8525-1A60-A317-2C794790B7E4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30" name="연결선: 꺾임 29">
              <a:extLst>
                <a:ext uri="{FF2B5EF4-FFF2-40B4-BE49-F238E27FC236}">
                  <a16:creationId xmlns:a16="http://schemas.microsoft.com/office/drawing/2014/main" id="{0B51D945-AAFC-B1DF-482B-A6B544123BC1}"/>
                </a:ext>
              </a:extLst>
            </p:cNvPr>
            <p:cNvCxnSpPr>
              <a:cxnSpLocks/>
              <a:stCxn id="25" idx="4"/>
              <a:endCxn id="27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D61D91C-AE5D-5616-33EC-1C3500C7A482}"/>
                </a:ext>
              </a:extLst>
            </p:cNvPr>
            <p:cNvCxnSpPr>
              <a:cxnSpLocks/>
              <a:stCxn id="27" idx="2"/>
              <a:endCxn id="26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B74CBAAF-63D7-858E-ED2B-AD1029AD020F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Cv5_Rr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38" name="연결선: 꺾임 37">
              <a:extLst>
                <a:ext uri="{FF2B5EF4-FFF2-40B4-BE49-F238E27FC236}">
                  <a16:creationId xmlns:a16="http://schemas.microsoft.com/office/drawing/2014/main" id="{1B0C4B9C-D8B4-73B7-8D6B-7CDDF97E9463}"/>
                </a:ext>
              </a:extLst>
            </p:cNvPr>
            <p:cNvCxnSpPr>
              <a:cxnSpLocks/>
              <a:stCxn id="26" idx="4"/>
              <a:endCxn id="32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E04B0DD9-9A95-FD3D-9959-F3D97D30DC67}"/>
              </a:ext>
            </a:extLst>
          </p:cNvPr>
          <p:cNvCxnSpPr>
            <a:cxnSpLocks/>
            <a:stCxn id="34" idx="1"/>
            <a:endCxn id="28" idx="3"/>
          </p:cNvCxnSpPr>
          <p:nvPr/>
        </p:nvCxnSpPr>
        <p:spPr>
          <a:xfrm rot="10800000">
            <a:off x="4008392" y="2110627"/>
            <a:ext cx="1012388" cy="374942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46CBE115-6F8F-5340-EF94-46E010D46BFA}"/>
              </a:ext>
            </a:extLst>
          </p:cNvPr>
          <p:cNvCxnSpPr>
            <a:cxnSpLocks/>
            <a:stCxn id="22" idx="0"/>
            <a:endCxn id="34" idx="3"/>
          </p:cNvCxnSpPr>
          <p:nvPr/>
        </p:nvCxnSpPr>
        <p:spPr>
          <a:xfrm rot="16200000" flipH="1" flipV="1">
            <a:off x="8630450" y="1070033"/>
            <a:ext cx="719307" cy="2111763"/>
          </a:xfrm>
          <a:prstGeom prst="bentConnector4">
            <a:avLst>
              <a:gd name="adj1" fmla="val -31781"/>
              <a:gd name="adj2" fmla="val 84491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B0E725A4-F201-1EAC-6FBA-F76A126EF654}"/>
              </a:ext>
            </a:extLst>
          </p:cNvPr>
          <p:cNvGrpSpPr/>
          <p:nvPr/>
        </p:nvGrpSpPr>
        <p:grpSpPr>
          <a:xfrm>
            <a:off x="276368" y="1230071"/>
            <a:ext cx="4046072" cy="1668620"/>
            <a:chOff x="78013" y="1617903"/>
            <a:chExt cx="4046072" cy="1668620"/>
          </a:xfrm>
        </p:grpSpPr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83E7E777-551D-80DF-666B-88B371231577}"/>
                </a:ext>
              </a:extLst>
            </p:cNvPr>
            <p:cNvGrpSpPr/>
            <p:nvPr/>
          </p:nvGrpSpPr>
          <p:grpSpPr>
            <a:xfrm>
              <a:off x="311186" y="1720413"/>
              <a:ext cx="3498851" cy="1556092"/>
              <a:chOff x="4944356" y="1445451"/>
              <a:chExt cx="3641196" cy="3102292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E91C924F-054A-981B-73C2-AFEF01E05627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1st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A02A6388-3A8D-F0EC-E4B1-0CDF0FE75FCA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E1FB52F8-55B4-D196-1EFA-BD53DE09A413}"/>
                  </a:ext>
                </a:extLst>
              </p:cNvPr>
              <p:cNvSpPr/>
              <p:nvPr/>
            </p:nvSpPr>
            <p:spPr>
              <a:xfrm>
                <a:off x="5003836" y="317162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9" name="타원 48">
                <a:extLst>
                  <a:ext uri="{FF2B5EF4-FFF2-40B4-BE49-F238E27FC236}">
                    <a16:creationId xmlns:a16="http://schemas.microsoft.com/office/drawing/2014/main" id="{4975758F-ECAF-04F2-205E-C0A7464F8F3A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ACAC64EB-74A9-ECA1-27AD-7A376B97A8D7}"/>
                  </a:ext>
                </a:extLst>
              </p:cNvPr>
              <p:cNvSpPr/>
              <p:nvPr/>
            </p:nvSpPr>
            <p:spPr>
              <a:xfrm>
                <a:off x="5480597" y="4151914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1st_stp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6" name="연결선: 꺾임 55">
                <a:extLst>
                  <a:ext uri="{FF2B5EF4-FFF2-40B4-BE49-F238E27FC236}">
                    <a16:creationId xmlns:a16="http://schemas.microsoft.com/office/drawing/2014/main" id="{B951A347-9132-63B0-2142-3C7BC32E0459}"/>
                  </a:ext>
                </a:extLst>
              </p:cNvPr>
              <p:cNvCxnSpPr>
                <a:cxnSpLocks/>
                <a:stCxn id="48" idx="4"/>
                <a:endCxn id="49" idx="0"/>
              </p:cNvCxnSpPr>
              <p:nvPr/>
            </p:nvCxnSpPr>
            <p:spPr>
              <a:xfrm rot="16200000" flipH="1">
                <a:off x="6342901" y="2818953"/>
                <a:ext cx="4591" cy="142271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연결선: 꺾임 60">
                <a:extLst>
                  <a:ext uri="{FF2B5EF4-FFF2-40B4-BE49-F238E27FC236}">
                    <a16:creationId xmlns:a16="http://schemas.microsoft.com/office/drawing/2014/main" id="{90E17F23-ADE8-D2E8-8A8B-45F538156396}"/>
                  </a:ext>
                </a:extLst>
              </p:cNvPr>
              <p:cNvCxnSpPr>
                <a:cxnSpLocks/>
                <a:stCxn id="49" idx="4"/>
                <a:endCxn id="50" idx="0"/>
              </p:cNvCxnSpPr>
              <p:nvPr/>
            </p:nvCxnSpPr>
            <p:spPr>
              <a:xfrm rot="5400000">
                <a:off x="6452123" y="3547482"/>
                <a:ext cx="262907" cy="94595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ACBC52BA-6B9C-0772-A0B9-356D389ABC7D}"/>
                </a:ext>
              </a:extLst>
            </p:cNvPr>
            <p:cNvCxnSpPr>
              <a:cxnSpLocks/>
              <a:stCxn id="16" idx="4"/>
              <a:endCxn id="48" idx="0"/>
            </p:cNvCxnSpPr>
            <p:nvPr/>
          </p:nvCxnSpPr>
          <p:spPr>
            <a:xfrm rot="16200000" flipH="1">
              <a:off x="557946" y="2170483"/>
              <a:ext cx="574384" cy="25714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9465C48-1B45-E274-ECB2-3BB067069CCC}"/>
                </a:ext>
              </a:extLst>
            </p:cNvPr>
            <p:cNvSpPr/>
            <p:nvPr/>
          </p:nvSpPr>
          <p:spPr>
            <a:xfrm>
              <a:off x="78013" y="161790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89461FE0-A13B-AD4F-D2A7-115851FF1652}"/>
                </a:ext>
              </a:extLst>
            </p:cNvPr>
            <p:cNvSpPr/>
            <p:nvPr/>
          </p:nvSpPr>
          <p:spPr>
            <a:xfrm>
              <a:off x="2846983" y="2892560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Cv1_Rr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63" name="연결선: 꺾임 62">
              <a:extLst>
                <a:ext uri="{FF2B5EF4-FFF2-40B4-BE49-F238E27FC236}">
                  <a16:creationId xmlns:a16="http://schemas.microsoft.com/office/drawing/2014/main" id="{8B208389-A498-A780-A068-7D3D262BC9BC}"/>
                </a:ext>
              </a:extLst>
            </p:cNvPr>
            <p:cNvCxnSpPr>
              <a:cxnSpLocks/>
              <a:stCxn id="44" idx="2"/>
              <a:endCxn id="16" idx="6"/>
            </p:cNvCxnSpPr>
            <p:nvPr/>
          </p:nvCxnSpPr>
          <p:spPr>
            <a:xfrm rot="10800000">
              <a:off x="1355115" y="1814886"/>
              <a:ext cx="762290" cy="25180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연결선: 꺾임 73">
              <a:extLst>
                <a:ext uri="{FF2B5EF4-FFF2-40B4-BE49-F238E27FC236}">
                  <a16:creationId xmlns:a16="http://schemas.microsoft.com/office/drawing/2014/main" id="{5D7A46B5-164C-EB56-4E5E-CACDA6559A96}"/>
                </a:ext>
              </a:extLst>
            </p:cNvPr>
            <p:cNvCxnSpPr>
              <a:cxnSpLocks/>
              <a:stCxn id="16" idx="5"/>
              <a:endCxn id="20" idx="0"/>
            </p:cNvCxnSpPr>
            <p:nvPr/>
          </p:nvCxnSpPr>
          <p:spPr>
            <a:xfrm rot="16200000" flipH="1">
              <a:off x="1857617" y="1264642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03E9E39E-25EF-C2CC-0C0D-F23A50E8B70C}"/>
              </a:ext>
            </a:extLst>
          </p:cNvPr>
          <p:cNvGrpSpPr/>
          <p:nvPr/>
        </p:nvGrpSpPr>
        <p:grpSpPr>
          <a:xfrm>
            <a:off x="-430012" y="3283924"/>
            <a:ext cx="4046072" cy="1668620"/>
            <a:chOff x="55476" y="3454568"/>
            <a:chExt cx="4046072" cy="1668620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B40F19F-2A07-35DD-A8F6-EE0E54988E4E}"/>
                </a:ext>
              </a:extLst>
            </p:cNvPr>
            <p:cNvGrpSpPr/>
            <p:nvPr/>
          </p:nvGrpSpPr>
          <p:grpSpPr>
            <a:xfrm>
              <a:off x="317571" y="3455271"/>
              <a:ext cx="3498851" cy="1556092"/>
              <a:chOff x="4944356" y="1445451"/>
              <a:chExt cx="3641196" cy="3102292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2A03681A-22E4-59F0-D944-12C8C80CC079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2nd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7DE7DF37-FDCA-6CE4-2525-2B1A5FE987DC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24559885-2687-5FD0-905F-EA8DA85213E7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AD7527D6-6A9E-3286-2D18-0AC36543B838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CEF1119F-F747-205A-50E7-BCDB31793E8F}"/>
                  </a:ext>
                </a:extLst>
              </p:cNvPr>
              <p:cNvSpPr/>
              <p:nvPr/>
            </p:nvSpPr>
            <p:spPr>
              <a:xfrm>
                <a:off x="5500262" y="3988492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2nd_stp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17" name="연결선: 꺾임 16">
                <a:extLst>
                  <a:ext uri="{FF2B5EF4-FFF2-40B4-BE49-F238E27FC236}">
                    <a16:creationId xmlns:a16="http://schemas.microsoft.com/office/drawing/2014/main" id="{CAD500E9-1B6A-ECBF-F211-5E1BBD795737}"/>
                  </a:ext>
                </a:extLst>
              </p:cNvPr>
              <p:cNvCxnSpPr>
                <a:cxnSpLocks/>
                <a:stCxn id="52" idx="4"/>
                <a:endCxn id="12" idx="0"/>
              </p:cNvCxnSpPr>
              <p:nvPr/>
            </p:nvCxnSpPr>
            <p:spPr>
              <a:xfrm rot="16200000" flipH="1">
                <a:off x="5383548" y="2182051"/>
                <a:ext cx="708429" cy="80327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연결선: 꺾임 17">
                <a:extLst>
                  <a:ext uri="{FF2B5EF4-FFF2-40B4-BE49-F238E27FC236}">
                    <a16:creationId xmlns:a16="http://schemas.microsoft.com/office/drawing/2014/main" id="{DE792B4D-EEF5-3839-9F1F-A19CDC563597}"/>
                  </a:ext>
                </a:extLst>
              </p:cNvPr>
              <p:cNvCxnSpPr>
                <a:cxnSpLocks/>
                <a:stCxn id="12" idx="4"/>
                <a:endCxn id="13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연결선: 꺾임 23">
                <a:extLst>
                  <a:ext uri="{FF2B5EF4-FFF2-40B4-BE49-F238E27FC236}">
                    <a16:creationId xmlns:a16="http://schemas.microsoft.com/office/drawing/2014/main" id="{8D486FA6-BCC9-5706-9BA1-6506A3BB62C7}"/>
                  </a:ext>
                </a:extLst>
              </p:cNvPr>
              <p:cNvCxnSpPr>
                <a:cxnSpLocks/>
                <a:stCxn id="13" idx="4"/>
                <a:endCxn id="14" idx="0"/>
              </p:cNvCxnSpPr>
              <p:nvPr/>
            </p:nvCxnSpPr>
            <p:spPr>
              <a:xfrm rot="5400000">
                <a:off x="6543667" y="3475602"/>
                <a:ext cx="99485" cy="926294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C7FBD9C-C765-D076-F429-2BE2F6252EE7}"/>
                </a:ext>
              </a:extLst>
            </p:cNvPr>
            <p:cNvSpPr/>
            <p:nvPr/>
          </p:nvSpPr>
          <p:spPr>
            <a:xfrm>
              <a:off x="55476" y="345456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065986F-7585-A8CC-DC50-6BA1EB9BE5B2}"/>
                </a:ext>
              </a:extLst>
            </p:cNvPr>
            <p:cNvSpPr/>
            <p:nvPr/>
          </p:nvSpPr>
          <p:spPr>
            <a:xfrm>
              <a:off x="2824446" y="472922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Cv2_Rr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1" name="연결선: 꺾임 90">
              <a:extLst>
                <a:ext uri="{FF2B5EF4-FFF2-40B4-BE49-F238E27FC236}">
                  <a16:creationId xmlns:a16="http://schemas.microsoft.com/office/drawing/2014/main" id="{1AC791B3-5874-9E38-6B8B-BF28CAF590BD}"/>
                </a:ext>
              </a:extLst>
            </p:cNvPr>
            <p:cNvCxnSpPr>
              <a:cxnSpLocks/>
              <a:stCxn id="52" idx="6"/>
              <a:endCxn id="10" idx="2"/>
            </p:cNvCxnSpPr>
            <p:nvPr/>
          </p:nvCxnSpPr>
          <p:spPr>
            <a:xfrm>
              <a:off x="1332578" y="3651550"/>
              <a:ext cx="791212" cy="15000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연결선: 꺾임 94">
              <a:extLst>
                <a:ext uri="{FF2B5EF4-FFF2-40B4-BE49-F238E27FC236}">
                  <a16:creationId xmlns:a16="http://schemas.microsoft.com/office/drawing/2014/main" id="{80D566E9-B5CE-E57F-C884-8C2DC3F6F1C9}"/>
                </a:ext>
              </a:extLst>
            </p:cNvPr>
            <p:cNvCxnSpPr>
              <a:cxnSpLocks/>
              <a:stCxn id="52" idx="5"/>
              <a:endCxn id="59" idx="0"/>
            </p:cNvCxnSpPr>
            <p:nvPr/>
          </p:nvCxnSpPr>
          <p:spPr>
            <a:xfrm rot="16200000" flipH="1">
              <a:off x="1835080" y="3101307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7353A203-B898-FDB1-D928-33700950CAA8}"/>
              </a:ext>
            </a:extLst>
          </p:cNvPr>
          <p:cNvCxnSpPr>
            <a:cxnSpLocks/>
            <a:stCxn id="7" idx="2"/>
            <a:endCxn id="37" idx="0"/>
          </p:cNvCxnSpPr>
          <p:nvPr/>
        </p:nvCxnSpPr>
        <p:spPr>
          <a:xfrm rot="5400000">
            <a:off x="1224286" y="4914646"/>
            <a:ext cx="431150" cy="283297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6" name="그룹 125">
            <a:extLst>
              <a:ext uri="{FF2B5EF4-FFF2-40B4-BE49-F238E27FC236}">
                <a16:creationId xmlns:a16="http://schemas.microsoft.com/office/drawing/2014/main" id="{84F5F21A-3D52-51E5-6A66-34F859A6820B}"/>
              </a:ext>
            </a:extLst>
          </p:cNvPr>
          <p:cNvGrpSpPr/>
          <p:nvPr/>
        </p:nvGrpSpPr>
        <p:grpSpPr>
          <a:xfrm>
            <a:off x="-839506" y="5159341"/>
            <a:ext cx="4046072" cy="1668620"/>
            <a:chOff x="-839506" y="5159341"/>
            <a:chExt cx="4046072" cy="166862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E2F3DE2D-DB6A-7CE7-E03F-C2B9202DBB51}"/>
                </a:ext>
              </a:extLst>
            </p:cNvPr>
            <p:cNvGrpSpPr/>
            <p:nvPr/>
          </p:nvGrpSpPr>
          <p:grpSpPr>
            <a:xfrm>
              <a:off x="-451214" y="5271869"/>
              <a:ext cx="3498851" cy="1556092"/>
              <a:chOff x="4944356" y="1445451"/>
              <a:chExt cx="3641196" cy="3102292"/>
            </a:xfrm>
          </p:grpSpPr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78D109FC-4BBE-8C8E-589A-1822301677C3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3rd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타원 39">
                <a:extLst>
                  <a:ext uri="{FF2B5EF4-FFF2-40B4-BE49-F238E27FC236}">
                    <a16:creationId xmlns:a16="http://schemas.microsoft.com/office/drawing/2014/main" id="{75C5FBD5-E07D-B424-B866-1693481FBF40}"/>
                  </a:ext>
                </a:extLst>
              </p:cNvPr>
              <p:cNvSpPr/>
              <p:nvPr/>
            </p:nvSpPr>
            <p:spPr>
              <a:xfrm>
                <a:off x="6824058" y="1957608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231C04E9-53C8-1EBE-15AF-1A2D3C23F74A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45" name="타원 44">
                <a:extLst>
                  <a:ext uri="{FF2B5EF4-FFF2-40B4-BE49-F238E27FC236}">
                    <a16:creationId xmlns:a16="http://schemas.microsoft.com/office/drawing/2014/main" id="{D4FFF9D6-237B-346B-60D1-7DFFAF690665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40454175-7E37-9B01-0D4A-4D00AB584EB3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3rd_stp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54" name="연결선: 꺾임 53">
                <a:extLst>
                  <a:ext uri="{FF2B5EF4-FFF2-40B4-BE49-F238E27FC236}">
                    <a16:creationId xmlns:a16="http://schemas.microsoft.com/office/drawing/2014/main" id="{955F54F7-73A1-51EF-2293-42F3E3FFDD9C}"/>
                  </a:ext>
                </a:extLst>
              </p:cNvPr>
              <p:cNvCxnSpPr>
                <a:cxnSpLocks/>
                <a:stCxn id="39" idx="4"/>
                <a:endCxn id="41" idx="0"/>
              </p:cNvCxnSpPr>
              <p:nvPr/>
            </p:nvCxnSpPr>
            <p:spPr>
              <a:xfrm rot="16200000" flipH="1">
                <a:off x="5206413" y="2004913"/>
                <a:ext cx="931368" cy="93460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연결선: 꺾임 54">
                <a:extLst>
                  <a:ext uri="{FF2B5EF4-FFF2-40B4-BE49-F238E27FC236}">
                    <a16:creationId xmlns:a16="http://schemas.microsoft.com/office/drawing/2014/main" id="{110E3F75-13DC-62CD-65F0-0BCD794BE262}"/>
                  </a:ext>
                </a:extLst>
              </p:cNvPr>
              <p:cNvCxnSpPr>
                <a:cxnSpLocks/>
                <a:stCxn id="41" idx="4"/>
                <a:endCxn id="45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연결선: 꺾임 56">
                <a:extLst>
                  <a:ext uri="{FF2B5EF4-FFF2-40B4-BE49-F238E27FC236}">
                    <a16:creationId xmlns:a16="http://schemas.microsoft.com/office/drawing/2014/main" id="{306437AE-F935-CF65-125E-77911E31D2FC}"/>
                  </a:ext>
                </a:extLst>
              </p:cNvPr>
              <p:cNvCxnSpPr>
                <a:cxnSpLocks/>
                <a:stCxn id="45" idx="4"/>
                <a:endCxn id="46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32CDD40B-D761-C383-1114-6ABBD5B2B3E8}"/>
                </a:ext>
              </a:extLst>
            </p:cNvPr>
            <p:cNvSpPr/>
            <p:nvPr/>
          </p:nvSpPr>
          <p:spPr>
            <a:xfrm>
              <a:off x="-839506" y="5159341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2B84EFC3-0109-3B26-3DCE-7CAB34C38AF2}"/>
                </a:ext>
              </a:extLst>
            </p:cNvPr>
            <p:cNvSpPr/>
            <p:nvPr/>
          </p:nvSpPr>
          <p:spPr>
            <a:xfrm>
              <a:off x="1929464" y="6433998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Cv3_Rr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8" name="연결선: 꺾임 97">
              <a:extLst>
                <a:ext uri="{FF2B5EF4-FFF2-40B4-BE49-F238E27FC236}">
                  <a16:creationId xmlns:a16="http://schemas.microsoft.com/office/drawing/2014/main" id="{0C69D3FC-54B2-BF08-AB70-03BFC9A766E3}"/>
                </a:ext>
              </a:extLst>
            </p:cNvPr>
            <p:cNvCxnSpPr>
              <a:cxnSpLocks/>
              <a:stCxn id="39" idx="5"/>
              <a:endCxn id="51" idx="0"/>
            </p:cNvCxnSpPr>
            <p:nvPr/>
          </p:nvCxnSpPr>
          <p:spPr>
            <a:xfrm rot="16200000" flipH="1">
              <a:off x="940098" y="4806080"/>
              <a:ext cx="938389" cy="2317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연결선: 꺾임 100">
              <a:extLst>
                <a:ext uri="{FF2B5EF4-FFF2-40B4-BE49-F238E27FC236}">
                  <a16:creationId xmlns:a16="http://schemas.microsoft.com/office/drawing/2014/main" id="{F20CEDE6-3A41-8BA3-811B-BB579250AD30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>
              <a:off x="437596" y="5356323"/>
              <a:ext cx="917409" cy="261825"/>
            </a:xfrm>
            <a:prstGeom prst="bentConnector3">
              <a:avLst>
                <a:gd name="adj1" fmla="val 50000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2E19B032-E46C-242D-7B92-05A3A7491470}"/>
              </a:ext>
            </a:extLst>
          </p:cNvPr>
          <p:cNvGrpSpPr/>
          <p:nvPr/>
        </p:nvGrpSpPr>
        <p:grpSpPr>
          <a:xfrm>
            <a:off x="3657460" y="5299603"/>
            <a:ext cx="4742862" cy="1620505"/>
            <a:chOff x="3047637" y="5180111"/>
            <a:chExt cx="4742862" cy="1620505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00E5DEBE-06AF-C65D-3F99-5CF5ED7ED264}"/>
                </a:ext>
              </a:extLst>
            </p:cNvPr>
            <p:cNvGrpSpPr/>
            <p:nvPr/>
          </p:nvGrpSpPr>
          <p:grpSpPr>
            <a:xfrm>
              <a:off x="3911578" y="5180111"/>
              <a:ext cx="3498851" cy="1556092"/>
              <a:chOff x="4944356" y="1445451"/>
              <a:chExt cx="3641196" cy="3102292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FA25B133-6EEB-4644-F185-785FC7CA4B6C}"/>
                  </a:ext>
                </a:extLst>
              </p:cNvPr>
              <p:cNvSpPr/>
              <p:nvPr/>
            </p:nvSpPr>
            <p:spPr>
              <a:xfrm>
                <a:off x="4944356" y="1445451"/>
                <a:ext cx="3641196" cy="3102292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800" dirty="0">
                    <a:solidFill>
                      <a:schemeClr val="tx1"/>
                    </a:solidFill>
                  </a:rPr>
                  <a:t>4th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23D3DA2-458E-247E-A1B4-84995D7DD403}"/>
                  </a:ext>
                </a:extLst>
              </p:cNvPr>
              <p:cNvSpPr/>
              <p:nvPr/>
            </p:nvSpPr>
            <p:spPr>
              <a:xfrm>
                <a:off x="6867089" y="1775371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5" name="타원 64">
                <a:extLst>
                  <a:ext uri="{FF2B5EF4-FFF2-40B4-BE49-F238E27FC236}">
                    <a16:creationId xmlns:a16="http://schemas.microsoft.com/office/drawing/2014/main" id="{CBDDB27B-259D-51F5-C49E-20784059C035}"/>
                  </a:ext>
                </a:extLst>
              </p:cNvPr>
              <p:cNvSpPr/>
              <p:nvPr/>
            </p:nvSpPr>
            <p:spPr>
              <a:xfrm>
                <a:off x="5509397" y="293790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$ADV</a:t>
                </a:r>
                <a:endParaRPr lang="ko-KR" altLang="en-US" sz="800" dirty="0"/>
              </a:p>
            </p:txBody>
          </p:sp>
          <p:sp>
            <p:nvSpPr>
              <p:cNvPr id="66" name="타원 65">
                <a:extLst>
                  <a:ext uri="{FF2B5EF4-FFF2-40B4-BE49-F238E27FC236}">
                    <a16:creationId xmlns:a16="http://schemas.microsoft.com/office/drawing/2014/main" id="{2A17DCFF-16B8-3F50-70D3-BAEB02CD8E31}"/>
                  </a:ext>
                </a:extLst>
              </p:cNvPr>
              <p:cNvSpPr/>
              <p:nvPr/>
            </p:nvSpPr>
            <p:spPr>
              <a:xfrm>
                <a:off x="6426556" y="353261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4th_usb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sp>
            <p:nvSpPr>
              <p:cNvPr id="67" name="타원 66">
                <a:extLst>
                  <a:ext uri="{FF2B5EF4-FFF2-40B4-BE49-F238E27FC236}">
                    <a16:creationId xmlns:a16="http://schemas.microsoft.com/office/drawing/2014/main" id="{9F864A4C-6C69-449D-1DF9-F2E81A639E16}"/>
                  </a:ext>
                </a:extLst>
              </p:cNvPr>
              <p:cNvSpPr/>
              <p:nvPr/>
            </p:nvSpPr>
            <p:spPr>
              <a:xfrm>
                <a:off x="6134954" y="4140660"/>
                <a:ext cx="1260000" cy="356398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/>
                  <a:t>4th_stp</a:t>
                </a:r>
              </a:p>
              <a:p>
                <a:pPr algn="ctr"/>
                <a:r>
                  <a:rPr lang="en-US" altLang="ko-KR" sz="800" dirty="0"/>
                  <a:t>$RET</a:t>
                </a:r>
                <a:endParaRPr lang="ko-KR" altLang="en-US" sz="800" dirty="0"/>
              </a:p>
            </p:txBody>
          </p:sp>
          <p:cxnSp>
            <p:nvCxnSpPr>
              <p:cNvPr id="71" name="연결선: 꺾임 70">
                <a:extLst>
                  <a:ext uri="{FF2B5EF4-FFF2-40B4-BE49-F238E27FC236}">
                    <a16:creationId xmlns:a16="http://schemas.microsoft.com/office/drawing/2014/main" id="{D5CC9A10-DCDB-9C08-BEF6-0CE54BD33891}"/>
                  </a:ext>
                </a:extLst>
              </p:cNvPr>
              <p:cNvCxnSpPr>
                <a:cxnSpLocks/>
                <a:stCxn id="3" idx="4"/>
                <a:endCxn id="65" idx="0"/>
              </p:cNvCxnSpPr>
              <p:nvPr/>
            </p:nvCxnSpPr>
            <p:spPr>
              <a:xfrm rot="16200000" flipH="1">
                <a:off x="5682476" y="2480977"/>
                <a:ext cx="535207" cy="378635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연결선: 꺾임 71">
                <a:extLst>
                  <a:ext uri="{FF2B5EF4-FFF2-40B4-BE49-F238E27FC236}">
                    <a16:creationId xmlns:a16="http://schemas.microsoft.com/office/drawing/2014/main" id="{49815C9F-9F46-AEBE-A9E0-641F7F36D84F}"/>
                  </a:ext>
                </a:extLst>
              </p:cNvPr>
              <p:cNvCxnSpPr>
                <a:cxnSpLocks/>
                <a:stCxn id="65" idx="4"/>
                <a:endCxn id="66" idx="0"/>
              </p:cNvCxnSpPr>
              <p:nvPr/>
            </p:nvCxnSpPr>
            <p:spPr>
              <a:xfrm rot="16200000" flipH="1">
                <a:off x="6478820" y="2954874"/>
                <a:ext cx="238312" cy="917159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연결선: 꺾임 72">
                <a:extLst>
                  <a:ext uri="{FF2B5EF4-FFF2-40B4-BE49-F238E27FC236}">
                    <a16:creationId xmlns:a16="http://schemas.microsoft.com/office/drawing/2014/main" id="{FB8CBDE9-C3D8-DBE3-EB3C-24B32E886DED}"/>
                  </a:ext>
                </a:extLst>
              </p:cNvPr>
              <p:cNvCxnSpPr>
                <a:cxnSpLocks/>
                <a:stCxn id="66" idx="4"/>
                <a:endCxn id="67" idx="0"/>
              </p:cNvCxnSpPr>
              <p:nvPr/>
            </p:nvCxnSpPr>
            <p:spPr>
              <a:xfrm rot="5400000">
                <a:off x="6784929" y="3869033"/>
                <a:ext cx="251652" cy="291602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9" name="연결선: 꺾임 78">
              <a:extLst>
                <a:ext uri="{FF2B5EF4-FFF2-40B4-BE49-F238E27FC236}">
                  <a16:creationId xmlns:a16="http://schemas.microsoft.com/office/drawing/2014/main" id="{02ED8A55-DAE6-7F1B-0C56-1E884BFC5C04}"/>
                </a:ext>
              </a:extLst>
            </p:cNvPr>
            <p:cNvCxnSpPr>
              <a:cxnSpLocks/>
              <a:stCxn id="37" idx="3"/>
              <a:endCxn id="62" idx="1"/>
            </p:cNvCxnSpPr>
            <p:nvPr/>
          </p:nvCxnSpPr>
          <p:spPr>
            <a:xfrm flipV="1">
              <a:off x="3047637" y="5958157"/>
              <a:ext cx="863941" cy="91758"/>
            </a:xfrm>
            <a:prstGeom prst="bentConnector3">
              <a:avLst>
                <a:gd name="adj1" fmla="val 50000"/>
              </a:avLst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9224C870-C702-C3E2-BDFB-32412703B18C}"/>
                </a:ext>
              </a:extLst>
            </p:cNvPr>
            <p:cNvSpPr/>
            <p:nvPr/>
          </p:nvSpPr>
          <p:spPr>
            <a:xfrm>
              <a:off x="4057518" y="5266295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>
                  <a:solidFill>
                    <a:schemeClr val="tx1"/>
                  </a:solidFill>
                </a:rPr>
                <a:t>Cv4_</a:t>
              </a:r>
              <a:r>
                <a:rPr lang="en-US" altLang="ko-KR" sz="800" dirty="0">
                  <a:solidFill>
                    <a:schemeClr val="tx1"/>
                  </a:solidFill>
                </a:rPr>
                <a:t>Rr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897925DB-E681-2176-2EEF-15856DD988E6}"/>
                </a:ext>
              </a:extLst>
            </p:cNvPr>
            <p:cNvSpPr/>
            <p:nvPr/>
          </p:nvSpPr>
          <p:spPr>
            <a:xfrm>
              <a:off x="6513397" y="6406653"/>
              <a:ext cx="1277102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Cv4_Rr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1D619D8C-0AA1-87E5-AFFE-292A61A407AD}"/>
                </a:ext>
              </a:extLst>
            </p:cNvPr>
            <p:cNvCxnSpPr>
              <a:cxnSpLocks/>
              <a:stCxn id="3" idx="6"/>
              <a:endCxn id="64" idx="2"/>
            </p:cNvCxnSpPr>
            <p:nvPr/>
          </p:nvCxnSpPr>
          <p:spPr>
            <a:xfrm flipV="1">
              <a:off x="5334620" y="5434981"/>
              <a:ext cx="424526" cy="28296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연결선: 꺾임 103">
              <a:extLst>
                <a:ext uri="{FF2B5EF4-FFF2-40B4-BE49-F238E27FC236}">
                  <a16:creationId xmlns:a16="http://schemas.microsoft.com/office/drawing/2014/main" id="{4E512054-79FF-B0C9-34FF-64453B01ED8C}"/>
                </a:ext>
              </a:extLst>
            </p:cNvPr>
            <p:cNvCxnSpPr>
              <a:cxnSpLocks/>
              <a:stCxn id="3" idx="5"/>
              <a:endCxn id="4" idx="0"/>
            </p:cNvCxnSpPr>
            <p:nvPr/>
          </p:nvCxnSpPr>
          <p:spPr>
            <a:xfrm rot="16200000" flipH="1">
              <a:off x="5747725" y="5002430"/>
              <a:ext cx="804090" cy="200435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" name="사각형: 모서리가 접힌 도형 111">
            <a:extLst>
              <a:ext uri="{FF2B5EF4-FFF2-40B4-BE49-F238E27FC236}">
                <a16:creationId xmlns:a16="http://schemas.microsoft.com/office/drawing/2014/main" id="{CC57CDE5-B247-A23A-2C63-05DD6772DF6D}"/>
              </a:ext>
            </a:extLst>
          </p:cNvPr>
          <p:cNvSpPr/>
          <p:nvPr/>
        </p:nvSpPr>
        <p:spPr>
          <a:xfrm>
            <a:off x="12349368" y="55854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lib/Part/Sensor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P_On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528F5A-A236-C3C0-CF1E-EBA09C6FCCD8}"/>
              </a:ext>
            </a:extLst>
          </p:cNvPr>
          <p:cNvGrpSpPr/>
          <p:nvPr/>
        </p:nvGrpSpPr>
        <p:grpSpPr>
          <a:xfrm>
            <a:off x="5020780" y="770926"/>
            <a:ext cx="2913442" cy="3429286"/>
            <a:chOff x="5020780" y="770926"/>
            <a:chExt cx="2913442" cy="342928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4CC53E8-2B11-AAB1-DFF5-548A8B7D624B}"/>
                </a:ext>
              </a:extLst>
            </p:cNvPr>
            <p:cNvSpPr/>
            <p:nvPr/>
          </p:nvSpPr>
          <p:spPr>
            <a:xfrm>
              <a:off x="5020780" y="770926"/>
              <a:ext cx="2913442" cy="342928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ADA08F7E-3CD6-5DA6-C445-ADE767F90FA3}"/>
                </a:ext>
              </a:extLst>
            </p:cNvPr>
            <p:cNvSpPr/>
            <p:nvPr/>
          </p:nvSpPr>
          <p:spPr>
            <a:xfrm>
              <a:off x="6492506" y="125290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B1C57B92-5FFB-AB3F-5CF3-91C60FCBE9E5}"/>
                </a:ext>
              </a:extLst>
            </p:cNvPr>
            <p:cNvSpPr/>
            <p:nvPr/>
          </p:nvSpPr>
          <p:spPr>
            <a:xfrm>
              <a:off x="5800723" y="233652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$RET</a:t>
              </a:r>
              <a:endParaRPr lang="ko-KR" altLang="en-US" sz="800" dirty="0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4B791764-86F2-9C4F-41B8-11E02F4EFF1E}"/>
                </a:ext>
              </a:extLst>
            </p:cNvPr>
            <p:cNvSpPr/>
            <p:nvPr/>
          </p:nvSpPr>
          <p:spPr>
            <a:xfrm>
              <a:off x="6745772" y="2300387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In</a:t>
              </a:r>
              <a:r>
                <a:rPr lang="en-US" altLang="ko-KR" sz="800" dirty="0" err="1"/>
                <a:t>$ADV</a:t>
              </a:r>
              <a:endParaRPr lang="ko-KR" altLang="en-US" sz="800" dirty="0"/>
            </a:p>
          </p:txBody>
        </p:sp>
        <p:cxnSp>
          <p:nvCxnSpPr>
            <p:cNvPr id="80" name="연결선: 꺾임 79">
              <a:extLst>
                <a:ext uri="{FF2B5EF4-FFF2-40B4-BE49-F238E27FC236}">
                  <a16:creationId xmlns:a16="http://schemas.microsoft.com/office/drawing/2014/main" id="{E35DB6BB-B1A2-9CFD-C4D5-4896A225FCDB}"/>
                </a:ext>
              </a:extLst>
            </p:cNvPr>
            <p:cNvCxnSpPr>
              <a:cxnSpLocks/>
              <a:stCxn id="35" idx="4"/>
              <a:endCxn id="70" idx="0"/>
            </p:cNvCxnSpPr>
            <p:nvPr/>
          </p:nvCxnSpPr>
          <p:spPr>
            <a:xfrm rot="16200000" flipH="1">
              <a:off x="6623891" y="1846996"/>
              <a:ext cx="653516" cy="25326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연결선: 꺾임 93">
              <a:extLst>
                <a:ext uri="{FF2B5EF4-FFF2-40B4-BE49-F238E27FC236}">
                  <a16:creationId xmlns:a16="http://schemas.microsoft.com/office/drawing/2014/main" id="{23316E47-8344-5185-A727-03B459F475FC}"/>
                </a:ext>
              </a:extLst>
            </p:cNvPr>
            <p:cNvCxnSpPr>
              <a:cxnSpLocks/>
              <a:stCxn id="70" idx="2"/>
              <a:endCxn id="53" idx="6"/>
            </p:cNvCxnSpPr>
            <p:nvPr/>
          </p:nvCxnSpPr>
          <p:spPr>
            <a:xfrm rot="10800000" flipV="1">
              <a:off x="6463744" y="2497368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0A7154D-F4F2-CC2C-B2F8-FC81585DD973}"/>
                </a:ext>
              </a:extLst>
            </p:cNvPr>
            <p:cNvSpPr/>
            <p:nvPr/>
          </p:nvSpPr>
          <p:spPr>
            <a:xfrm>
              <a:off x="5946929" y="3207528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4D31706C-6021-7C32-C635-4EE97527FE9B}"/>
                </a:ext>
              </a:extLst>
            </p:cNvPr>
            <p:cNvCxnSpPr>
              <a:cxnSpLocks/>
              <a:stCxn id="53" idx="4"/>
              <a:endCxn id="11" idx="0"/>
            </p:cNvCxnSpPr>
            <p:nvPr/>
          </p:nvCxnSpPr>
          <p:spPr>
            <a:xfrm rot="16200000" flipH="1">
              <a:off x="5966818" y="2895904"/>
              <a:ext cx="477037" cy="14620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타원 112">
              <a:extLst>
                <a:ext uri="{FF2B5EF4-FFF2-40B4-BE49-F238E27FC236}">
                  <a16:creationId xmlns:a16="http://schemas.microsoft.com/office/drawing/2014/main" id="{272A0356-C5E1-351B-C6FA-8F9EE424C033}"/>
                </a:ext>
              </a:extLst>
            </p:cNvPr>
            <p:cNvSpPr/>
            <p:nvPr/>
          </p:nvSpPr>
          <p:spPr>
            <a:xfrm>
              <a:off x="5512882" y="1307120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P_On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$ON</a:t>
              </a:r>
              <a:endParaRPr lang="ko-KR" altLang="en-US" sz="800" dirty="0"/>
            </a:p>
          </p:txBody>
        </p:sp>
        <p:cxnSp>
          <p:nvCxnSpPr>
            <p:cNvPr id="115" name="연결선: 꺾임 114">
              <a:extLst>
                <a:ext uri="{FF2B5EF4-FFF2-40B4-BE49-F238E27FC236}">
                  <a16:creationId xmlns:a16="http://schemas.microsoft.com/office/drawing/2014/main" id="{69D3648C-F8DE-A785-3644-C58116A077E1}"/>
                </a:ext>
              </a:extLst>
            </p:cNvPr>
            <p:cNvCxnSpPr>
              <a:cxnSpLocks/>
              <a:stCxn id="113" idx="4"/>
              <a:endCxn id="70" idx="0"/>
            </p:cNvCxnSpPr>
            <p:nvPr/>
          </p:nvCxnSpPr>
          <p:spPr>
            <a:xfrm rot="16200000" flipH="1">
              <a:off x="6161185" y="1384290"/>
              <a:ext cx="599304" cy="12328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07555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3"/>
            <a:endCxn id="75" idx="1"/>
          </p:cNvCxnSpPr>
          <p:nvPr/>
        </p:nvCxnSpPr>
        <p:spPr>
          <a:xfrm flipV="1">
            <a:off x="2504320" y="1604697"/>
            <a:ext cx="904923" cy="538921"/>
          </a:xfrm>
          <a:prstGeom prst="bentConnector3">
            <a:avLst>
              <a:gd name="adj1" fmla="val 50000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90" name="그룹 189">
            <a:extLst>
              <a:ext uri="{FF2B5EF4-FFF2-40B4-BE49-F238E27FC236}">
                <a16:creationId xmlns:a16="http://schemas.microsoft.com/office/drawing/2014/main" id="{5846C07F-B44C-FEEF-5580-0C7853D16208}"/>
              </a:ext>
            </a:extLst>
          </p:cNvPr>
          <p:cNvGrpSpPr/>
          <p:nvPr/>
        </p:nvGrpSpPr>
        <p:grpSpPr>
          <a:xfrm>
            <a:off x="3409243" y="-119085"/>
            <a:ext cx="7375474" cy="3447563"/>
            <a:chOff x="3687380" y="1098068"/>
            <a:chExt cx="7375474" cy="3447563"/>
          </a:xfrm>
        </p:grpSpPr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8F156FEB-4A46-2443-2BEF-A741B86D5612}"/>
                </a:ext>
              </a:extLst>
            </p:cNvPr>
            <p:cNvGrpSpPr/>
            <p:nvPr/>
          </p:nvGrpSpPr>
          <p:grpSpPr>
            <a:xfrm>
              <a:off x="3687380" y="1098068"/>
              <a:ext cx="7375474" cy="3447563"/>
              <a:chOff x="3614073" y="1162706"/>
              <a:chExt cx="9649013" cy="5877254"/>
            </a:xfrm>
          </p:grpSpPr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F46B7EDE-426E-5FF6-C92F-DA75FEECEC4D}"/>
                  </a:ext>
                </a:extLst>
              </p:cNvPr>
              <p:cNvSpPr/>
              <p:nvPr/>
            </p:nvSpPr>
            <p:spPr>
              <a:xfrm>
                <a:off x="3614073" y="1162706"/>
                <a:ext cx="9649013" cy="5877254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1Work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09A9852-A9DD-A2CD-D8BA-FE66FDFFDE3C}"/>
                  </a:ext>
                </a:extLst>
              </p:cNvPr>
              <p:cNvSpPr/>
              <p:nvPr/>
            </p:nvSpPr>
            <p:spPr>
              <a:xfrm>
                <a:off x="3674313" y="4486559"/>
                <a:ext cx="1177431" cy="889012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800" dirty="0" err="1">
                    <a:solidFill>
                      <a:schemeClr val="tx1"/>
                    </a:solidFill>
                  </a:rPr>
                  <a:t>Cv_Frt</a:t>
                </a:r>
                <a:r>
                  <a:rPr lang="en-US" altLang="ko-KR" sz="8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US" altLang="ko-KR" sz="800" dirty="0"/>
                  <a:t>$MOVE</a:t>
                </a:r>
                <a:endParaRPr lang="ko-KR" altLang="en-US" sz="800" dirty="0"/>
              </a:p>
            </p:txBody>
          </p:sp>
        </p:grp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896763" y="201737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867908" y="259215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867908" y="321161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859091" y="386880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6226585" y="3871033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6275834" y="2014945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6262224" y="257006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6226585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7654905" y="19875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7654905" y="26406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7598060" y="320931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7625331" y="384985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9851457" y="200153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9896314" y="26949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9882677" y="324900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9910952" y="391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8778237" y="2930062"/>
              <a:ext cx="957247" cy="521489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Cv_Frt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6712224" y="2374945"/>
              <a:ext cx="13610" cy="1951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6676585" y="2930062"/>
              <a:ext cx="35639" cy="2792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6676585" y="3569311"/>
              <a:ext cx="0" cy="3017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8048060" y="3569311"/>
              <a:ext cx="27271" cy="2805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8048060" y="3000692"/>
              <a:ext cx="56845" cy="208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8104905" y="2347567"/>
              <a:ext cx="0" cy="2931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10301457" y="2361539"/>
              <a:ext cx="44857" cy="33339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10332677" y="3054932"/>
              <a:ext cx="13637" cy="19406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10332677" y="3609000"/>
              <a:ext cx="28275" cy="3060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4633426" y="2197372"/>
              <a:ext cx="263337" cy="11111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5759091" y="2194945"/>
              <a:ext cx="516743" cy="1853862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7175834" y="2194945"/>
              <a:ext cx="449497" cy="183491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8554905" y="2167567"/>
              <a:ext cx="223332" cy="10232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9735484" y="2181539"/>
              <a:ext cx="115973" cy="100926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2"/>
          </p:cNvCxnSpPr>
          <p:nvPr/>
        </p:nvCxnSpPr>
        <p:spPr>
          <a:xfrm rot="10800000">
            <a:off x="1392810" y="3328478"/>
            <a:ext cx="6070756" cy="2136782"/>
          </a:xfrm>
          <a:prstGeom prst="bentConnector2">
            <a:avLst/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7463566" y="4101509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3"/>
            <a:endCxn id="201" idx="3"/>
          </p:cNvCxnSpPr>
          <p:nvPr/>
        </p:nvCxnSpPr>
        <p:spPr>
          <a:xfrm flipH="1">
            <a:off x="9900486" y="1604697"/>
            <a:ext cx="884231" cy="3860563"/>
          </a:xfrm>
          <a:prstGeom prst="bentConnector3">
            <a:avLst>
              <a:gd name="adj1" fmla="val -25853"/>
            </a:avLst>
          </a:prstGeom>
          <a:ln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7A57856E-D424-91C1-EC6E-F0EEA4E6F2BC}"/>
              </a:ext>
            </a:extLst>
          </p:cNvPr>
          <p:cNvCxnSpPr>
            <a:cxnSpLocks/>
            <a:stCxn id="118" idx="4"/>
            <a:endCxn id="119" idx="0"/>
          </p:cNvCxnSpPr>
          <p:nvPr/>
        </p:nvCxnSpPr>
        <p:spPr>
          <a:xfrm rot="5400000">
            <a:off x="4946806" y="1253185"/>
            <a:ext cx="214787" cy="2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7FCA284-7220-379E-AC68-8EDF4051B0CC}"/>
              </a:ext>
            </a:extLst>
          </p:cNvPr>
          <p:cNvCxnSpPr>
            <a:cxnSpLocks/>
            <a:stCxn id="119" idx="4"/>
            <a:endCxn id="120" idx="0"/>
          </p:cNvCxnSpPr>
          <p:nvPr/>
        </p:nvCxnSpPr>
        <p:spPr>
          <a:xfrm rot="5400000">
            <a:off x="4910044" y="1864733"/>
            <a:ext cx="259454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C5A0DF18-6DA5-4393-61A1-0357BB95A6D3}"/>
              </a:ext>
            </a:extLst>
          </p:cNvPr>
          <p:cNvCxnSpPr>
            <a:cxnSpLocks/>
            <a:stCxn id="120" idx="4"/>
            <a:endCxn id="121" idx="0"/>
          </p:cNvCxnSpPr>
          <p:nvPr/>
        </p:nvCxnSpPr>
        <p:spPr>
          <a:xfrm rot="5400000">
            <a:off x="4886766" y="2498649"/>
            <a:ext cx="297194" cy="881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70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1542296" y="5865993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Cv_Frt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KIT</a:t>
            </a:r>
            <a:endParaRPr lang="ko-KR" altLang="en-US" sz="1800" dirty="0"/>
          </a:p>
        </p:txBody>
      </p:sp>
      <p:grpSp>
        <p:nvGrpSpPr>
          <p:cNvPr id="111" name="그룹 110">
            <a:extLst>
              <a:ext uri="{FF2B5EF4-FFF2-40B4-BE49-F238E27FC236}">
                <a16:creationId xmlns:a16="http://schemas.microsoft.com/office/drawing/2014/main" id="{E6471D27-3898-C115-C3F9-1C759BCE1815}"/>
              </a:ext>
            </a:extLst>
          </p:cNvPr>
          <p:cNvGrpSpPr/>
          <p:nvPr/>
        </p:nvGrpSpPr>
        <p:grpSpPr>
          <a:xfrm>
            <a:off x="281300" y="958757"/>
            <a:ext cx="2223020" cy="2369721"/>
            <a:chOff x="705031" y="1162708"/>
            <a:chExt cx="2142012" cy="340341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705031" y="1162708"/>
              <a:ext cx="2142012" cy="340341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0IN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808323" y="1604050"/>
              <a:ext cx="809227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139834" y="272830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2084883" y="2692169"/>
              <a:ext cx="663020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In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467587" y="1743363"/>
              <a:ext cx="694156" cy="120345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802855" y="2889150"/>
              <a:ext cx="282029" cy="3614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139834" y="3715869"/>
              <a:ext cx="898548" cy="393963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Cv_RR</a:t>
              </a:r>
              <a:r>
                <a:rPr lang="en-US" altLang="ko-KR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233427" y="3360187"/>
              <a:ext cx="593597" cy="11776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355632" y="2066329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355632" y="2434935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355632" y="280115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355632" y="316976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355632" y="353242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355632" y="3901034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349368" y="4315726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349368" y="4684332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355633" y="1690688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0" name="사각형: 모서리가 접힌 도형 79">
            <a:extLst>
              <a:ext uri="{FF2B5EF4-FFF2-40B4-BE49-F238E27FC236}">
                <a16:creationId xmlns:a16="http://schemas.microsoft.com/office/drawing/2014/main" id="{52B74A77-C7DA-A8F8-792E-1C3B46D59F5E}"/>
              </a:ext>
            </a:extLst>
          </p:cNvPr>
          <p:cNvSpPr/>
          <p:nvPr/>
        </p:nvSpPr>
        <p:spPr>
          <a:xfrm>
            <a:off x="12368838" y="6311241"/>
            <a:ext cx="1458262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[Cv_Frt1]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1542296" y="5477374"/>
            <a:ext cx="2265334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349368" y="5075283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lib/Cylinder/Double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1EAABE8C-2ED0-1132-435C-D0E92BBEFF62}"/>
              </a:ext>
            </a:extLst>
          </p:cNvPr>
          <p:cNvGrpSpPr/>
          <p:nvPr/>
        </p:nvGrpSpPr>
        <p:grpSpPr>
          <a:xfrm>
            <a:off x="3380909" y="90463"/>
            <a:ext cx="3001105" cy="3447563"/>
            <a:chOff x="3380909" y="90463"/>
            <a:chExt cx="3001105" cy="3447563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3380909" y="90463"/>
              <a:ext cx="3001105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Usb_A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4618626" y="8002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4589771" y="13750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4589771" y="199446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4580954" y="265165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1542296" y="6798224"/>
            <a:ext cx="2284804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lib/Conveyor/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200" name="그룹 199">
            <a:extLst>
              <a:ext uri="{FF2B5EF4-FFF2-40B4-BE49-F238E27FC236}">
                <a16:creationId xmlns:a16="http://schemas.microsoft.com/office/drawing/2014/main" id="{20D07FC9-CC09-5D55-B0AE-75BC4F46FAE0}"/>
              </a:ext>
            </a:extLst>
          </p:cNvPr>
          <p:cNvGrpSpPr/>
          <p:nvPr/>
        </p:nvGrpSpPr>
        <p:grpSpPr>
          <a:xfrm>
            <a:off x="8842898" y="3901168"/>
            <a:ext cx="2436920" cy="2727501"/>
            <a:chOff x="6950276" y="2923354"/>
            <a:chExt cx="4450068" cy="1237646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6950276" y="2923354"/>
              <a:ext cx="4450068" cy="123764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5OUT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8890639" y="3016529"/>
              <a:ext cx="2332121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$MOVE</a:t>
              </a:r>
              <a:endParaRPr lang="ko-KR" altLang="en-US" sz="800" dirty="0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8188060" y="3508238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Out$RET</a:t>
              </a:r>
              <a:endParaRPr lang="ko-KR" altLang="en-US" sz="800" dirty="0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9913818" y="3491839"/>
              <a:ext cx="1210743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/>
                <a:t>Out$ADV</a:t>
              </a:r>
              <a:endParaRPr lang="ko-KR" altLang="en-US" sz="800" dirty="0"/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4"/>
              <a:endCxn id="204" idx="0"/>
            </p:cNvCxnSpPr>
            <p:nvPr/>
          </p:nvCxnSpPr>
          <p:spPr>
            <a:xfrm rot="16200000" flipH="1">
              <a:off x="10139672" y="3112322"/>
              <a:ext cx="296543" cy="46249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2"/>
              <a:endCxn id="203" idx="6"/>
            </p:cNvCxnSpPr>
            <p:nvPr/>
          </p:nvCxnSpPr>
          <p:spPr>
            <a:xfrm rot="10800000" flipV="1">
              <a:off x="9398804" y="3581222"/>
              <a:ext cx="515015" cy="1639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8086306" y="3903468"/>
              <a:ext cx="1948226" cy="178767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Cv_Frt1</a:t>
              </a:r>
            </a:p>
            <a:p>
              <a:pPr algn="ctr"/>
              <a:r>
                <a:rPr lang="en-US" altLang="ko-KR" sz="800" dirty="0"/>
                <a:t>$REMOVE</a:t>
              </a:r>
              <a:endParaRPr lang="ko-KR" altLang="en-US" sz="800" dirty="0"/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4"/>
              <a:endCxn id="207" idx="0"/>
            </p:cNvCxnSpPr>
            <p:nvPr/>
          </p:nvCxnSpPr>
          <p:spPr>
            <a:xfrm rot="16200000" flipH="1">
              <a:off x="8818693" y="3661743"/>
              <a:ext cx="216463" cy="2669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43698ACD-496D-AE87-BC5E-24A89AFC6DC4}"/>
              </a:ext>
            </a:extLst>
          </p:cNvPr>
          <p:cNvGrpSpPr/>
          <p:nvPr/>
        </p:nvGrpSpPr>
        <p:grpSpPr>
          <a:xfrm>
            <a:off x="1731037" y="3969122"/>
            <a:ext cx="2223020" cy="2369721"/>
            <a:chOff x="1731037" y="3969122"/>
            <a:chExt cx="2223020" cy="2369721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02EF89-1BA3-1901-3A9D-BD771A031EB4}"/>
                </a:ext>
              </a:extLst>
            </p:cNvPr>
            <p:cNvSpPr/>
            <p:nvPr/>
          </p:nvSpPr>
          <p:spPr>
            <a:xfrm>
              <a:off x="1731037" y="3969122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Stp_A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50E37A6E-F904-E5A8-623A-8D75EF233599}"/>
                </a:ext>
              </a:extLst>
            </p:cNvPr>
            <p:cNvSpPr/>
            <p:nvPr/>
          </p:nvSpPr>
          <p:spPr>
            <a:xfrm>
              <a:off x="2228794" y="434703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F40213CB-1F6B-D436-0D24-075804F27D41}"/>
                </a:ext>
              </a:extLst>
            </p:cNvPr>
            <p:cNvSpPr/>
            <p:nvPr/>
          </p:nvSpPr>
          <p:spPr>
            <a:xfrm>
              <a:off x="2133564" y="490780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880724BA-4D3F-FBA6-55D2-73FC83E64B9D}"/>
                </a:ext>
              </a:extLst>
            </p:cNvPr>
            <p:cNvSpPr/>
            <p:nvPr/>
          </p:nvSpPr>
          <p:spPr>
            <a:xfrm>
              <a:off x="2057383" y="5502264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45A6976A-D202-1B8C-D8C6-0805464388FE}"/>
                </a:ext>
              </a:extLst>
            </p:cNvPr>
            <p:cNvSpPr/>
            <p:nvPr/>
          </p:nvSpPr>
          <p:spPr>
            <a:xfrm>
              <a:off x="2870776" y="5899819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$ADV</a:t>
              </a:r>
              <a:endParaRPr lang="ko-KR" altLang="en-US" sz="800" dirty="0"/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F8C8074-2FAA-EF1F-E2F1-B0B53771AB01}"/>
              </a:ext>
            </a:extLst>
          </p:cNvPr>
          <p:cNvGrpSpPr/>
          <p:nvPr/>
        </p:nvGrpSpPr>
        <p:grpSpPr>
          <a:xfrm>
            <a:off x="4589771" y="4100234"/>
            <a:ext cx="2223020" cy="2369721"/>
            <a:chOff x="4589771" y="4100234"/>
            <a:chExt cx="2223020" cy="2369721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DD1C0487-CBAC-5702-07F0-0362F3B7944E}"/>
                </a:ext>
              </a:extLst>
            </p:cNvPr>
            <p:cNvSpPr/>
            <p:nvPr/>
          </p:nvSpPr>
          <p:spPr>
            <a:xfrm>
              <a:off x="4589771" y="4100234"/>
              <a:ext cx="2223020" cy="2369721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800" dirty="0" err="1">
                  <a:solidFill>
                    <a:schemeClr val="tx1"/>
                  </a:solidFill>
                </a:rPr>
                <a:t>Stp_R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4360285F-847B-654A-6BE8-2C551F26E1DA}"/>
                </a:ext>
              </a:extLst>
            </p:cNvPr>
            <p:cNvSpPr/>
            <p:nvPr/>
          </p:nvSpPr>
          <p:spPr>
            <a:xfrm>
              <a:off x="5548200" y="4195492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611E4E4-818F-7650-A30B-8B4B411075BA}"/>
                </a:ext>
              </a:extLst>
            </p:cNvPr>
            <p:cNvSpPr/>
            <p:nvPr/>
          </p:nvSpPr>
          <p:spPr>
            <a:xfrm>
              <a:off x="5548200" y="484861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05B2F2F2-8D6B-21AF-60D4-45EB1EA0ED60}"/>
                </a:ext>
              </a:extLst>
            </p:cNvPr>
            <p:cNvSpPr/>
            <p:nvPr/>
          </p:nvSpPr>
          <p:spPr>
            <a:xfrm>
              <a:off x="5491355" y="541723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C19B8190-168A-292B-8B29-8473728EE428}"/>
                </a:ext>
              </a:extLst>
            </p:cNvPr>
            <p:cNvSpPr/>
            <p:nvPr/>
          </p:nvSpPr>
          <p:spPr>
            <a:xfrm>
              <a:off x="5518626" y="6057781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4th_stp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93583BD4-945F-AB82-3D0B-BC99DB6177C5}"/>
              </a:ext>
            </a:extLst>
          </p:cNvPr>
          <p:cNvGrpSpPr/>
          <p:nvPr/>
        </p:nvGrpSpPr>
        <p:grpSpPr>
          <a:xfrm>
            <a:off x="7578976" y="-20595"/>
            <a:ext cx="4334582" cy="3447563"/>
            <a:chOff x="7578976" y="-20595"/>
            <a:chExt cx="4334582" cy="3447563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E697151-19AD-B78A-0F4D-82B22A7C40A6}"/>
                </a:ext>
              </a:extLst>
            </p:cNvPr>
            <p:cNvSpPr/>
            <p:nvPr/>
          </p:nvSpPr>
          <p:spPr>
            <a:xfrm>
              <a:off x="7578976" y="-20595"/>
              <a:ext cx="4334582" cy="3447563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 err="1">
                  <a:solidFill>
                    <a:schemeClr val="tx1"/>
                  </a:solidFill>
                </a:rPr>
                <a:t>Usb_R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AAFD7AC3-753F-2332-E27A-AE3DBC5891EE}"/>
                </a:ext>
              </a:extLst>
            </p:cNvPr>
            <p:cNvSpPr/>
            <p:nvPr/>
          </p:nvSpPr>
          <p:spPr>
            <a:xfrm>
              <a:off x="9816596" y="2683108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4th_usb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74FC7934-3F75-04CE-25EF-A823FE69E18C}"/>
                </a:ext>
              </a:extLst>
            </p:cNvPr>
            <p:cNvSpPr/>
            <p:nvPr/>
          </p:nvSpPr>
          <p:spPr>
            <a:xfrm>
              <a:off x="9865845" y="857850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1st_usb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C523CB42-2DB3-DEA3-F4A1-F6FD1C2A113B}"/>
                </a:ext>
              </a:extLst>
            </p:cNvPr>
            <p:cNvSpPr/>
            <p:nvPr/>
          </p:nvSpPr>
          <p:spPr>
            <a:xfrm>
              <a:off x="9852235" y="1412967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2nd_usb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235DD83B-5901-5AC4-21EE-6F5BFAA9D255}"/>
                </a:ext>
              </a:extLst>
            </p:cNvPr>
            <p:cNvSpPr/>
            <p:nvPr/>
          </p:nvSpPr>
          <p:spPr>
            <a:xfrm>
              <a:off x="9816596" y="2021386"/>
              <a:ext cx="900000" cy="360000"/>
            </a:xfrm>
            <a:prstGeom prst="ellipse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3rd_usb</a:t>
              </a:r>
            </a:p>
            <a:p>
              <a:pPr algn="ctr"/>
              <a:r>
                <a:rPr lang="en-US" altLang="ko-KR" sz="800" dirty="0"/>
                <a:t>$RET</a:t>
              </a:r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5954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43916</TotalTime>
  <Words>3993</Words>
  <Application>Microsoft Office PowerPoint</Application>
  <PresentationFormat>와이드스크린</PresentationFormat>
  <Paragraphs>1216</Paragraphs>
  <Slides>27</Slides>
  <Notes>10</Notes>
  <HiddenSlides>24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굴림</vt:lpstr>
      <vt:lpstr>맑은 고딕</vt:lpstr>
      <vt:lpstr>신그래픽체</vt:lpstr>
      <vt:lpstr>현대하모니 M</vt:lpstr>
      <vt:lpstr>Arial</vt:lpstr>
      <vt:lpstr>Tahoma</vt:lpstr>
      <vt:lpstr>Office 테마</vt:lpstr>
      <vt:lpstr>KIT</vt:lpstr>
      <vt:lpstr>KIT</vt:lpstr>
      <vt:lpstr>IO_8</vt:lpstr>
      <vt:lpstr>F10</vt:lpstr>
      <vt:lpstr>F10</vt:lpstr>
      <vt:lpstr>KIT</vt:lpstr>
      <vt:lpstr>KIT</vt:lpstr>
      <vt:lpstr>KIT</vt:lpstr>
      <vt:lpstr>KIT</vt:lpstr>
      <vt:lpstr>KIT</vt:lpstr>
      <vt:lpstr>KIT</vt:lpstr>
      <vt:lpstr>KIT</vt:lpstr>
      <vt:lpstr>S1</vt:lpstr>
      <vt:lpstr>S2</vt:lpstr>
      <vt:lpstr>S3</vt:lpstr>
      <vt:lpstr>S4</vt:lpstr>
      <vt:lpstr>T1</vt:lpstr>
      <vt:lpstr>S2</vt:lpstr>
      <vt:lpstr>S3</vt:lpstr>
      <vt:lpstr>S4</vt:lpstr>
      <vt:lpstr>OrFlow</vt:lpstr>
      <vt:lpstr>$SystemA</vt:lpstr>
      <vt:lpstr>S201</vt:lpstr>
      <vt:lpstr>S01</vt:lpstr>
      <vt:lpstr>S02</vt:lpstr>
      <vt:lpstr>F10</vt:lpstr>
      <vt:lpstr>F11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1291</cp:revision>
  <cp:lastPrinted>2022-02-14T05:59:14Z</cp:lastPrinted>
  <dcterms:created xsi:type="dcterms:W3CDTF">2021-12-21T01:04:53Z</dcterms:created>
  <dcterms:modified xsi:type="dcterms:W3CDTF">2023-10-02T07:21:33Z</dcterms:modified>
</cp:coreProperties>
</file>