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파트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4190540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PartON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PartOFF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MOVE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~ </a:t>
            </a:r>
            <a:r>
              <a:rPr lang="en-US" altLang="ko-KR" sz="1400" dirty="0" err="1"/>
              <a:t>PartON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REMOVE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 err="1">
                <a:ea typeface="현대하모니 M" panose="02020603020101020101"/>
              </a:rPr>
              <a:t>PartOFF</a:t>
            </a:r>
            <a:r>
              <a:rPr lang="en-US" altLang="ko-KR" sz="1400" dirty="0">
                <a:ea typeface="현대하모니 M" panose="02020603020101020101"/>
              </a:rPr>
              <a:t> </a:t>
            </a:r>
            <a:r>
              <a:rPr lang="en-US" altLang="ko-KR" sz="1400" dirty="0"/>
              <a:t>~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391F1-A43A-7A5F-529D-B153C9015E35}"/>
              </a:ext>
            </a:extLst>
          </p:cNvPr>
          <p:cNvSpPr/>
          <p:nvPr/>
        </p:nvSpPr>
        <p:spPr>
          <a:xfrm>
            <a:off x="164559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052C8C-8D23-5162-F515-013D240103C0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2748684" y="3524530"/>
            <a:ext cx="144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A6530E-BA57-F917-6432-31B166B8F8C3}"/>
              </a:ext>
            </a:extLst>
          </p:cNvPr>
          <p:cNvSpPr/>
          <p:nvPr/>
        </p:nvSpPr>
        <p:spPr>
          <a:xfrm>
            <a:off x="1639695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3722E2-FC18-E647-8FC2-C2F3A1E744E0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>
            <a:off x="2742781" y="5680957"/>
            <a:ext cx="151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A637FA8-458B-905B-7F45-2CFC2FD67AD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649191" y="4599792"/>
            <a:ext cx="1089996" cy="5903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FCF5-A496-0639-AC7B-86C915E166F5}"/>
              </a:ext>
            </a:extLst>
          </p:cNvPr>
          <p:cNvCxnSpPr>
            <a:cxnSpLocks/>
            <a:stCxn id="5" idx="3"/>
            <a:endCxn id="68" idx="0"/>
          </p:cNvCxnSpPr>
          <p:nvPr/>
        </p:nvCxnSpPr>
        <p:spPr>
          <a:xfrm>
            <a:off x="2748684" y="3524530"/>
            <a:ext cx="2056046" cy="1623211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79CABF-0136-B798-E772-AC10BECA150E}"/>
              </a:ext>
            </a:extLst>
          </p:cNvPr>
          <p:cNvCxnSpPr>
            <a:cxnSpLocks/>
            <a:stCxn id="8" idx="3"/>
            <a:endCxn id="57" idx="2"/>
          </p:cNvCxnSpPr>
          <p:nvPr/>
        </p:nvCxnSpPr>
        <p:spPr>
          <a:xfrm flipV="1">
            <a:off x="2742781" y="4057745"/>
            <a:ext cx="1999302" cy="1623212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25684</TotalTime>
  <Words>20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Sensor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630</cp:revision>
  <cp:lastPrinted>2022-02-14T05:59:14Z</cp:lastPrinted>
  <dcterms:created xsi:type="dcterms:W3CDTF">2021-12-21T01:04:53Z</dcterms:created>
  <dcterms:modified xsi:type="dcterms:W3CDTF">2023-09-29T14:29:24Z</dcterms:modified>
</cp:coreProperties>
</file>