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Line </a:t>
                </a:r>
                <a:r>
                  <a:rPr lang="en-US" altLang="ko-KR" dirty="0"/>
                  <a:t>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055266" y="4576518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055265" y="5355996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13" idx="1"/>
            <a:endCxn id="4" idx="1"/>
          </p:cNvCxnSpPr>
          <p:nvPr/>
        </p:nvCxnSpPr>
        <p:spPr>
          <a:xfrm rot="10800000" flipH="1">
            <a:off x="11055264" y="4921530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25660</TotalTime>
  <Words>55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2023-09-04T02:03:08Z</dcterms:modified>
</cp:coreProperties>
</file>