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FBD9C98-5AE9-9BED-D37C-040CCE6BF654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430614" y="690815"/>
            <a:ext cx="13141" cy="45609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653002-696F-E94B-35E5-CD6719CB8150}"/>
              </a:ext>
            </a:extLst>
          </p:cNvPr>
          <p:cNvSpPr/>
          <p:nvPr/>
        </p:nvSpPr>
        <p:spPr>
          <a:xfrm>
            <a:off x="2768298" y="35228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Main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B828DC-853A-463F-82FB-1FE79E7C9141}"/>
              </a:ext>
            </a:extLst>
          </p:cNvPr>
          <p:cNvGrpSpPr/>
          <p:nvPr/>
        </p:nvGrpSpPr>
        <p:grpSpPr>
          <a:xfrm>
            <a:off x="2378401" y="1146913"/>
            <a:ext cx="2104426" cy="2282085"/>
            <a:chOff x="2048201" y="1146913"/>
            <a:chExt cx="2104426" cy="228208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9828766-4D66-F71B-EA12-140C6A89ABF4}"/>
                </a:ext>
              </a:extLst>
            </p:cNvPr>
            <p:cNvSpPr/>
            <p:nvPr/>
          </p:nvSpPr>
          <p:spPr>
            <a:xfrm>
              <a:off x="2048201" y="1146913"/>
              <a:ext cx="2104426" cy="228208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Green</a:t>
              </a:r>
              <a:r>
                <a:rPr lang="ko-KR" altLang="en-US" sz="900" b="1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8DB0F3A-57BD-9016-DAD7-81BF73BAE284}"/>
                </a:ext>
              </a:extLst>
            </p:cNvPr>
            <p:cNvSpPr/>
            <p:nvPr/>
          </p:nvSpPr>
          <p:spPr>
            <a:xfrm>
              <a:off x="2685228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$MOVE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6F17143-C499-E556-B7CE-6BC86D2B97CD}"/>
                </a:ext>
              </a:extLst>
            </p:cNvPr>
            <p:cNvSpPr/>
            <p:nvPr/>
          </p:nvSpPr>
          <p:spPr>
            <a:xfrm>
              <a:off x="2685228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9B557C-B372-DCB0-C156-D0F23C26AE74}"/>
                </a:ext>
              </a:extLst>
            </p:cNvPr>
            <p:cNvSpPr/>
            <p:nvPr/>
          </p:nvSpPr>
          <p:spPr>
            <a:xfrm>
              <a:off x="2685228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159B65A-22E1-26CD-8B93-3D2560A7377F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3114705" y="2636270"/>
              <a:ext cx="0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32CA0816-AE52-5C42-4403-159430F12C1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>
              <a:off x="3114705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AD8192-F3E7-73CF-31B2-59914E4F6632}"/>
              </a:ext>
            </a:extLst>
          </p:cNvPr>
          <p:cNvSpPr/>
          <p:nvPr/>
        </p:nvSpPr>
        <p:spPr>
          <a:xfrm>
            <a:off x="1152748" y="3808424"/>
            <a:ext cx="902670" cy="9927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Assy</a:t>
            </a:r>
            <a:r>
              <a:rPr lang="ko-KR" altLang="en-US" sz="900" b="1">
                <a:solidFill>
                  <a:schemeClr val="tx1"/>
                </a:solidFill>
              </a:rPr>
              <a:t>반출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8949CF7-FF6A-4799-F56C-1F71132CF348}"/>
              </a:ext>
            </a:extLst>
          </p:cNvPr>
          <p:cNvCxnSpPr>
            <a:cxnSpLocks/>
            <a:stCxn id="139" idx="0"/>
            <a:endCxn id="126" idx="1"/>
          </p:cNvCxnSpPr>
          <p:nvPr/>
        </p:nvCxnSpPr>
        <p:spPr>
          <a:xfrm rot="5400000" flipH="1" flipV="1">
            <a:off x="1231008" y="2661031"/>
            <a:ext cx="1520468" cy="77431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0C0FAC-6FDC-DDF1-B588-D85DE46144BE}"/>
              </a:ext>
            </a:extLst>
          </p:cNvPr>
          <p:cNvSpPr/>
          <p:nvPr/>
        </p:nvSpPr>
        <p:spPr>
          <a:xfrm>
            <a:off x="1159774" y="5553809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6EFBFA-AC4B-FC0C-93C9-C92A515B6A5D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rot="16200000" flipV="1">
            <a:off x="1227775" y="5177499"/>
            <a:ext cx="752619" cy="1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9ACE8DD-E104-876C-8B23-C3E8337AEAE6}"/>
              </a:ext>
            </a:extLst>
          </p:cNvPr>
          <p:cNvCxnSpPr>
            <a:cxnSpLocks/>
            <a:stCxn id="141" idx="2"/>
            <a:endCxn id="141" idx="3"/>
          </p:cNvCxnSpPr>
          <p:nvPr/>
        </p:nvCxnSpPr>
        <p:spPr>
          <a:xfrm rot="5400000" flipH="1" flipV="1">
            <a:off x="1741606" y="5585551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D3269A-C5DA-99C2-A882-0B649D49FCE9}"/>
              </a:ext>
            </a:extLst>
          </p:cNvPr>
          <p:cNvCxnSpPr>
            <a:cxnSpLocks/>
            <a:stCxn id="126" idx="2"/>
            <a:endCxn id="177" idx="0"/>
          </p:cNvCxnSpPr>
          <p:nvPr/>
        </p:nvCxnSpPr>
        <p:spPr>
          <a:xfrm rot="5400000">
            <a:off x="3255450" y="3603444"/>
            <a:ext cx="349611" cy="719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DB8D629-3534-606E-A591-FFBEE36D96FC}"/>
              </a:ext>
            </a:extLst>
          </p:cNvPr>
          <p:cNvCxnSpPr>
            <a:cxnSpLocks/>
            <a:stCxn id="12" idx="2"/>
            <a:endCxn id="148" idx="0"/>
          </p:cNvCxnSpPr>
          <p:nvPr/>
        </p:nvCxnSpPr>
        <p:spPr>
          <a:xfrm rot="5400000">
            <a:off x="5699305" y="2678303"/>
            <a:ext cx="1387823" cy="872418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2A69E9CF-2266-4E2E-E941-7DC5761775C9}"/>
              </a:ext>
            </a:extLst>
          </p:cNvPr>
          <p:cNvCxnSpPr>
            <a:cxnSpLocks/>
            <a:stCxn id="177" idx="3"/>
            <a:endCxn id="148" idx="1"/>
          </p:cNvCxnSpPr>
          <p:nvPr/>
        </p:nvCxnSpPr>
        <p:spPr>
          <a:xfrm>
            <a:off x="4482827" y="5118089"/>
            <a:ext cx="418271" cy="2981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D7F434-1F47-5C06-1F65-FE1E9F33F038}"/>
              </a:ext>
            </a:extLst>
          </p:cNvPr>
          <p:cNvGrpSpPr/>
          <p:nvPr/>
        </p:nvGrpSpPr>
        <p:grpSpPr>
          <a:xfrm>
            <a:off x="4901098" y="3808424"/>
            <a:ext cx="2111818" cy="2678960"/>
            <a:chOff x="4570898" y="3808424"/>
            <a:chExt cx="2111818" cy="267896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030E906-FFD5-B850-6FEF-0FFA207F9B61}"/>
                </a:ext>
              </a:extLst>
            </p:cNvPr>
            <p:cNvSpPr/>
            <p:nvPr/>
          </p:nvSpPr>
          <p:spPr>
            <a:xfrm>
              <a:off x="4570898" y="3808424"/>
              <a:ext cx="2111818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Sub</a:t>
              </a: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7E10DF9-E255-10A8-E71B-5E886E9159E7}"/>
                </a:ext>
              </a:extLst>
            </p:cNvPr>
            <p:cNvSpPr/>
            <p:nvPr/>
          </p:nvSpPr>
          <p:spPr>
            <a:xfrm>
              <a:off x="5195961" y="467038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DB75DCD-DB9B-AC1F-B8C2-A0E949FC8765}"/>
                </a:ext>
              </a:extLst>
            </p:cNvPr>
            <p:cNvSpPr/>
            <p:nvPr/>
          </p:nvSpPr>
          <p:spPr>
            <a:xfrm>
              <a:off x="4986431" y="5339917"/>
              <a:ext cx="127801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GRIBRET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4891E09-2A93-3044-99F5-6F2D3E3526D3}"/>
                </a:ext>
              </a:extLst>
            </p:cNvPr>
            <p:cNvSpPr/>
            <p:nvPr/>
          </p:nvSpPr>
          <p:spPr>
            <a:xfrm>
              <a:off x="5656861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87CA8FA-DEA4-ACAD-7D63-978B223B7823}"/>
                </a:ext>
              </a:extLst>
            </p:cNvPr>
            <p:cNvSpPr/>
            <p:nvPr/>
          </p:nvSpPr>
          <p:spPr>
            <a:xfrm>
              <a:off x="4717008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XM</a:t>
              </a: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C70FAFD-3A7F-2531-711C-0AB831E4F74A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5625438" y="4931995"/>
              <a:ext cx="0" cy="4079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0755F835-8214-B8B8-0462-DDA45072B075}"/>
                </a:ext>
              </a:extLst>
            </p:cNvPr>
            <p:cNvCxnSpPr>
              <a:cxnSpLocks/>
              <a:stCxn id="154" idx="4"/>
              <a:endCxn id="156" idx="0"/>
            </p:cNvCxnSpPr>
            <p:nvPr/>
          </p:nvCxnSpPr>
          <p:spPr>
            <a:xfrm rot="5400000">
              <a:off x="5223525" y="5524488"/>
              <a:ext cx="324875" cy="4789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45701D6F-48AE-A8DE-E413-76C87562D908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 rot="16200000" flipH="1">
              <a:off x="5693451" y="5533514"/>
              <a:ext cx="324875" cy="4609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타원 177">
            <a:extLst>
              <a:ext uri="{FF2B5EF4-FFF2-40B4-BE49-F238E27FC236}">
                <a16:creationId xmlns:a16="http://schemas.microsoft.com/office/drawing/2014/main" id="{9F9326B7-A692-8329-D790-093BAAF09D9C}"/>
              </a:ext>
            </a:extLst>
          </p:cNvPr>
          <p:cNvSpPr/>
          <p:nvPr/>
        </p:nvSpPr>
        <p:spPr>
          <a:xfrm>
            <a:off x="1681228" y="3487907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XM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4C7736-A4AB-8F70-49B4-E75F1B82B7D6}"/>
              </a:ext>
            </a:extLst>
          </p:cNvPr>
          <p:cNvGrpSpPr/>
          <p:nvPr/>
        </p:nvGrpSpPr>
        <p:grpSpPr>
          <a:xfrm>
            <a:off x="2376963" y="3618712"/>
            <a:ext cx="2105864" cy="2838857"/>
            <a:chOff x="2046763" y="3618712"/>
            <a:chExt cx="2105864" cy="2838857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54101C4-08F3-6466-7AB6-A77BCD39C47B}"/>
                </a:ext>
              </a:extLst>
            </p:cNvPr>
            <p:cNvSpPr/>
            <p:nvPr/>
          </p:nvSpPr>
          <p:spPr>
            <a:xfrm>
              <a:off x="2565233" y="4089919"/>
              <a:ext cx="1101952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CC690D0-3E7A-FE54-2663-CA2B945B7472}"/>
                </a:ext>
              </a:extLst>
            </p:cNvPr>
            <p:cNvSpPr/>
            <p:nvPr/>
          </p:nvSpPr>
          <p:spPr>
            <a:xfrm>
              <a:off x="2443407" y="4532344"/>
              <a:ext cx="134560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GRIBADV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147EEAD-EB1F-FDA9-2074-CC439B4A89D3}"/>
                </a:ext>
              </a:extLst>
            </p:cNvPr>
            <p:cNvSpPr/>
            <p:nvPr/>
          </p:nvSpPr>
          <p:spPr>
            <a:xfrm>
              <a:off x="2213020" y="558028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A7D06F2-1146-98D1-74D5-E5004D35F36C}"/>
                </a:ext>
              </a:extLst>
            </p:cNvPr>
            <p:cNvSpPr/>
            <p:nvPr/>
          </p:nvSpPr>
          <p:spPr>
            <a:xfrm>
              <a:off x="3136032" y="55742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XP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83EF2C55-8A98-9F71-04B2-2A83525B4D6F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3116209" y="4351529"/>
              <a:ext cx="0" cy="180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84701282-CCA0-4C0D-DE7F-1CC724D90C82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rot="5400000">
              <a:off x="2486189" y="4950262"/>
              <a:ext cx="786328" cy="47371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3EB7A49-D7A3-DBDD-10EB-97F04A1452F9}"/>
                </a:ext>
              </a:extLst>
            </p:cNvPr>
            <p:cNvCxnSpPr>
              <a:cxnSpLocks/>
              <a:stCxn id="150" idx="4"/>
              <a:endCxn id="152" idx="0"/>
            </p:cNvCxnSpPr>
            <p:nvPr/>
          </p:nvCxnSpPr>
          <p:spPr>
            <a:xfrm rot="16200000" flipH="1">
              <a:off x="2950733" y="4959430"/>
              <a:ext cx="780252" cy="4493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A79119-C523-F503-5B5B-5145D72ABF75}"/>
                </a:ext>
              </a:extLst>
            </p:cNvPr>
            <p:cNvSpPr/>
            <p:nvPr/>
          </p:nvSpPr>
          <p:spPr>
            <a:xfrm>
              <a:off x="2642497" y="5928767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4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REMOVE</a:t>
              </a:r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6234228F-3EDF-7F9B-D73F-5E1D477CC2A8}"/>
                </a:ext>
              </a:extLst>
            </p:cNvPr>
            <p:cNvCxnSpPr>
              <a:cxnSpLocks/>
              <a:stCxn id="150" idx="4"/>
              <a:endCxn id="164" idx="2"/>
            </p:cNvCxnSpPr>
            <p:nvPr/>
          </p:nvCxnSpPr>
          <p:spPr>
            <a:xfrm rot="5400000">
              <a:off x="2246544" y="5189907"/>
              <a:ext cx="1265618" cy="473712"/>
            </a:xfrm>
            <a:prstGeom prst="bentConnector4">
              <a:avLst>
                <a:gd name="adj1" fmla="val 44832"/>
                <a:gd name="adj2" fmla="val 148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003067-C18D-982F-40FE-7595E3355983}"/>
                </a:ext>
              </a:extLst>
            </p:cNvPr>
            <p:cNvSpPr/>
            <p:nvPr/>
          </p:nvSpPr>
          <p:spPr>
            <a:xfrm>
              <a:off x="2046763" y="3778609"/>
              <a:ext cx="210586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>
                  <a:solidFill>
                    <a:schemeClr val="tx1"/>
                  </a:solidFill>
                </a:rPr>
                <a:t>Main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F517C3EF-3FB2-0192-86C0-C51AE840C674}"/>
                </a:ext>
              </a:extLst>
            </p:cNvPr>
            <p:cNvCxnSpPr>
              <a:cxnSpLocks/>
              <a:stCxn id="178" idx="6"/>
              <a:endCxn id="177" idx="0"/>
            </p:cNvCxnSpPr>
            <p:nvPr/>
          </p:nvCxnSpPr>
          <p:spPr>
            <a:xfrm>
              <a:off x="2248082" y="3618712"/>
              <a:ext cx="851613" cy="1598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타원 179">
            <a:extLst>
              <a:ext uri="{FF2B5EF4-FFF2-40B4-BE49-F238E27FC236}">
                <a16:creationId xmlns:a16="http://schemas.microsoft.com/office/drawing/2014/main" id="{29E05661-0B97-D829-042E-2FD8071C0E8D}"/>
              </a:ext>
            </a:extLst>
          </p:cNvPr>
          <p:cNvSpPr/>
          <p:nvPr/>
        </p:nvSpPr>
        <p:spPr>
          <a:xfrm>
            <a:off x="4262485" y="3458092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XP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0" idx="6"/>
            <a:endCxn id="148" idx="0"/>
          </p:cNvCxnSpPr>
          <p:nvPr/>
        </p:nvCxnSpPr>
        <p:spPr>
          <a:xfrm>
            <a:off x="5121439" y="3588897"/>
            <a:ext cx="835568" cy="219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38495" y="473456"/>
            <a:ext cx="3489425" cy="208354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27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9468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911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72001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986770" y="1116122"/>
              <a:ext cx="1068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SubAssy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8C61C06B-5E97-E7D3-B58B-C209702FBF2C}"/>
              </a:ext>
            </a:extLst>
          </p:cNvPr>
          <p:cNvSpPr/>
          <p:nvPr/>
        </p:nvSpPr>
        <p:spPr>
          <a:xfrm flipH="1">
            <a:off x="102465" y="22525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RBTCOMPL</a:t>
            </a:r>
          </a:p>
          <a:p>
            <a:pPr algn="ctr"/>
            <a:r>
              <a:rPr lang="en-US" altLang="ko-KR" sz="1200" dirty="0"/>
              <a:t>[_~</a:t>
            </a:r>
            <a:r>
              <a:rPr lang="ko-KR" altLang="en-US" sz="1200" b="1" dirty="0">
                <a:solidFill>
                  <a:schemeClr val="tx1"/>
                </a:solidFill>
              </a:rPr>
              <a:t>로봇조립</a:t>
            </a:r>
            <a:r>
              <a:rPr lang="en-US" altLang="ko-KR" sz="1200" b="1" dirty="0">
                <a:solidFill>
                  <a:schemeClr val="tx1"/>
                </a:solidFill>
              </a:rPr>
              <a:t>Sub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3492AF-301E-8842-E9E4-C34753D02DD8}"/>
              </a:ext>
            </a:extLst>
          </p:cNvPr>
          <p:cNvSpPr/>
          <p:nvPr/>
        </p:nvSpPr>
        <p:spPr>
          <a:xfrm>
            <a:off x="7400451" y="5379494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ko-KR" altLang="en-US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로봇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FC3B8FD-194E-F7BF-4B4C-61B51D7683B9}"/>
              </a:ext>
            </a:extLst>
          </p:cNvPr>
          <p:cNvCxnSpPr>
            <a:cxnSpLocks/>
            <a:stCxn id="28" idx="2"/>
            <a:endCxn id="28" idx="3"/>
          </p:cNvCxnSpPr>
          <p:nvPr/>
        </p:nvCxnSpPr>
        <p:spPr>
          <a:xfrm rot="5400000" flipH="1" flipV="1">
            <a:off x="7982283" y="5411236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8FC9F43D-AAB9-AF06-3432-EA3ED26BE7A9}"/>
              </a:ext>
            </a:extLst>
          </p:cNvPr>
          <p:cNvSpPr/>
          <p:nvPr/>
        </p:nvSpPr>
        <p:spPr>
          <a:xfrm flipH="1">
            <a:off x="102465" y="99889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RBTCLEAR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로봇</a:t>
            </a:r>
            <a:r>
              <a:rPr lang="en-US" altLang="ko-KR" sz="1200" dirty="0"/>
              <a:t>Clear ~_]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BB1CA06-24B4-3F5F-9C43-BE6CAAA9E57B}"/>
              </a:ext>
            </a:extLst>
          </p:cNvPr>
          <p:cNvCxnSpPr>
            <a:cxnSpLocks/>
            <a:stCxn id="28" idx="0"/>
            <a:endCxn id="148" idx="3"/>
          </p:cNvCxnSpPr>
          <p:nvPr/>
        </p:nvCxnSpPr>
        <p:spPr>
          <a:xfrm rot="16200000" flipV="1">
            <a:off x="7313044" y="4847776"/>
            <a:ext cx="231590" cy="83184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561DC59C-1716-B6E0-835B-D102FF9C33BA}"/>
              </a:ext>
            </a:extLst>
          </p:cNvPr>
          <p:cNvSpPr/>
          <p:nvPr/>
        </p:nvSpPr>
        <p:spPr>
          <a:xfrm>
            <a:off x="8816829" y="2817594"/>
            <a:ext cx="2406227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../../lib/Robot/Axis2</a:t>
            </a: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 err="1"/>
              <a:t>Rbt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13E60225-EC22-0A71-14CF-58371D4C50F6}"/>
              </a:ext>
            </a:extLst>
          </p:cNvPr>
          <p:cNvSpPr/>
          <p:nvPr/>
        </p:nvSpPr>
        <p:spPr>
          <a:xfrm>
            <a:off x="8816828" y="3628640"/>
            <a:ext cx="2406227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1806D3A7-88B0-56F8-7E01-6E0EDE4B8E03}"/>
              </a:ext>
            </a:extLst>
          </p:cNvPr>
          <p:cNvSpPr/>
          <p:nvPr/>
        </p:nvSpPr>
        <p:spPr>
          <a:xfrm>
            <a:off x="8816828" y="4442215"/>
            <a:ext cx="2406227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../../lib/Conveyor/CV</a:t>
            </a:r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81BCDE3-2BCF-1F77-8F66-FA003FB35C6D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SubAssy</a:t>
            </a:r>
          </a:p>
          <a:p>
            <a:pPr algn="ctr"/>
            <a:r>
              <a:rPr lang="en-US" altLang="ko-KR" sz="1200" dirty="0"/>
              <a:t>[sys2]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2F3B2-FF10-7F44-3E2B-C3140624DB0F}"/>
              </a:ext>
            </a:extLst>
          </p:cNvPr>
          <p:cNvSpPr/>
          <p:nvPr/>
        </p:nvSpPr>
        <p:spPr>
          <a:xfrm>
            <a:off x="6385115" y="2082072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sys2$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2636</TotalTime>
  <Words>110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195</cp:revision>
  <dcterms:created xsi:type="dcterms:W3CDTF">2022-04-27T02:13:37Z</dcterms:created>
  <dcterms:modified xsi:type="dcterms:W3CDTF">2023-09-04T03:26:18Z</dcterms:modified>
</cp:coreProperties>
</file>