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"/>
  </p:notesMasterIdLst>
  <p:handoutMasterIdLst>
    <p:handoutMasterId r:id="rId5"/>
  </p:handoutMasterIdLst>
  <p:sldIdLst>
    <p:sldId id="614" r:id="rId2"/>
    <p:sldId id="615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44885" y="74799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</a:t>
            </a:r>
          </a:p>
          <a:p>
            <a:pPr algn="ctr"/>
            <a:r>
              <a:rPr lang="en-US" altLang="ko-KR" dirty="0"/>
              <a:t>[LH]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4354924" y="2538840"/>
            <a:ext cx="1046308" cy="10267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LH$</a:t>
            </a:r>
          </a:p>
          <a:p>
            <a:pPr algn="ctr"/>
            <a:r>
              <a:rPr lang="en-US" altLang="ko-KR" sz="1200" dirty="0"/>
              <a:t>RBTCLEAR</a:t>
            </a:r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C5AB3082-060C-6356-EA4F-FD576A0B8A57}"/>
              </a:ext>
            </a:extLst>
          </p:cNvPr>
          <p:cNvSpPr/>
          <p:nvPr/>
        </p:nvSpPr>
        <p:spPr>
          <a:xfrm>
            <a:off x="9344885" y="2205318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SubAssy </a:t>
            </a:r>
          </a:p>
          <a:p>
            <a:pPr algn="ctr"/>
            <a:r>
              <a:rPr lang="en-US" altLang="ko-KR" dirty="0"/>
              <a:t>[RH]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58981-9D2D-5005-414A-03BC116703CB}"/>
              </a:ext>
            </a:extLst>
          </p:cNvPr>
          <p:cNvSpPr/>
          <p:nvPr/>
        </p:nvSpPr>
        <p:spPr>
          <a:xfrm>
            <a:off x="6937695" y="3309443"/>
            <a:ext cx="1046308" cy="10267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RH$</a:t>
            </a:r>
          </a:p>
          <a:p>
            <a:pPr algn="ctr"/>
            <a:r>
              <a:rPr lang="en-US" altLang="ko-KR" sz="1200" dirty="0"/>
              <a:t>SUBDONE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8683D04-7B41-DA42-696E-7FD642FB0BD3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5401232" y="3052218"/>
            <a:ext cx="1536463" cy="770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79A2B54B-BFA3-8A56-8F4F-E46FEF532AEC}"/>
              </a:ext>
            </a:extLst>
          </p:cNvPr>
          <p:cNvSpPr/>
          <p:nvPr/>
        </p:nvSpPr>
        <p:spPr>
          <a:xfrm flipH="1">
            <a:off x="-244095" y="4317275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/>
              <a:t>[RESET</a:t>
            </a:r>
          </a:p>
          <a:p>
            <a:pPr algn="ctr"/>
            <a:r>
              <a:rPr lang="en-US" altLang="ko-KR" sz="1200" dirty="0"/>
              <a:t>~]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BB968A-13BC-8D15-21B4-64E1E2E905F2}"/>
              </a:ext>
            </a:extLst>
          </p:cNvPr>
          <p:cNvSpPr/>
          <p:nvPr/>
        </p:nvSpPr>
        <p:spPr>
          <a:xfrm>
            <a:off x="2628175" y="1850667"/>
            <a:ext cx="1046308" cy="10267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34FD4E59-B421-C0B5-08EE-5AE24AC90376}"/>
              </a:ext>
            </a:extLst>
          </p:cNvPr>
          <p:cNvCxnSpPr>
            <a:stCxn id="16" idx="3"/>
            <a:endCxn id="6" idx="1"/>
          </p:cNvCxnSpPr>
          <p:nvPr/>
        </p:nvCxnSpPr>
        <p:spPr>
          <a:xfrm>
            <a:off x="3674483" y="2364045"/>
            <a:ext cx="680441" cy="688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855486-BAD8-96FA-BB69-BF82D38FC664}"/>
              </a:ext>
            </a:extLst>
          </p:cNvPr>
          <p:cNvSpPr/>
          <p:nvPr/>
        </p:nvSpPr>
        <p:spPr>
          <a:xfrm>
            <a:off x="6414541" y="4928198"/>
            <a:ext cx="1046308" cy="10267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RESET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36BEFE4-AECE-B4B6-466C-CFBE5CBA3159}"/>
              </a:ext>
            </a:extLst>
          </p:cNvPr>
          <p:cNvCxnSpPr>
            <a:stCxn id="20" idx="0"/>
            <a:endCxn id="3" idx="2"/>
          </p:cNvCxnSpPr>
          <p:nvPr/>
        </p:nvCxnSpPr>
        <p:spPr>
          <a:xfrm rot="5400000" flipH="1" flipV="1">
            <a:off x="6903273" y="4370622"/>
            <a:ext cx="591999" cy="52315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1B0077D-7800-6E8A-331A-54A77D5A76EF}"/>
              </a:ext>
            </a:extLst>
          </p:cNvPr>
          <p:cNvSpPr/>
          <p:nvPr/>
        </p:nvSpPr>
        <p:spPr>
          <a:xfrm flipH="1">
            <a:off x="-244095" y="3390504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/>
              <a:t>[START</a:t>
            </a:r>
          </a:p>
          <a:p>
            <a:pPr algn="ctr"/>
            <a:r>
              <a:rPr lang="en-US" altLang="ko-KR" sz="1200" dirty="0"/>
              <a:t>~]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1882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30976</TotalTime>
  <Words>32</Words>
  <Application>Microsoft Office PowerPoint</Application>
  <PresentationFormat>와이드스크린</PresentationFormat>
  <Paragraphs>20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신그래픽체</vt:lpstr>
      <vt:lpstr>현대하모니 M</vt:lpstr>
      <vt:lpstr>Arial</vt:lpstr>
      <vt:lpstr>Office 테마</vt:lpstr>
      <vt:lpstr>DS Unit Test</vt:lpstr>
      <vt:lpstr>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733</cp:revision>
  <cp:lastPrinted>2022-02-14T05:59:14Z</cp:lastPrinted>
  <dcterms:created xsi:type="dcterms:W3CDTF">2021-12-21T01:04:53Z</dcterms:created>
  <dcterms:modified xsi:type="dcterms:W3CDTF">2023-09-04T02:12:43Z</dcterms:modified>
</cp:coreProperties>
</file>