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70C47E8-38AF-0DCF-0524-A2A18701D32D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5625438" y="705875"/>
            <a:ext cx="223063" cy="37202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DAEEC4-9A95-0A5A-0B06-F41D839C8807}"/>
              </a:ext>
            </a:extLst>
          </p:cNvPr>
          <p:cNvSpPr/>
          <p:nvPr/>
        </p:nvSpPr>
        <p:spPr>
          <a:xfrm>
            <a:off x="4949981" y="3673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5CA5C48-A1C0-FB80-AF6A-19E5C3C12945}"/>
              </a:ext>
            </a:extLst>
          </p:cNvPr>
          <p:cNvGrpSpPr/>
          <p:nvPr/>
        </p:nvGrpSpPr>
        <p:grpSpPr>
          <a:xfrm>
            <a:off x="4576208" y="1077903"/>
            <a:ext cx="2544586" cy="2282086"/>
            <a:chOff x="4576208" y="1146914"/>
            <a:chExt cx="2104426" cy="228208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C75DB3C-3A81-8A11-2274-1EB4C5B902CE}"/>
                </a:ext>
              </a:extLst>
            </p:cNvPr>
            <p:cNvSpPr/>
            <p:nvPr/>
          </p:nvSpPr>
          <p:spPr>
            <a:xfrm>
              <a:off x="4576208" y="1146914"/>
              <a:ext cx="2104426" cy="228208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Blue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4870316-C7B5-2324-9F64-C46EEB649EB2}"/>
                </a:ext>
              </a:extLst>
            </p:cNvPr>
            <p:cNvSpPr/>
            <p:nvPr/>
          </p:nvSpPr>
          <p:spPr>
            <a:xfrm>
              <a:off x="5213235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Conv$MOVE1</a:t>
              </a: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12166FCA-1047-3C58-C017-6FC77D8A053A}"/>
                </a:ext>
              </a:extLst>
            </p:cNvPr>
            <p:cNvSpPr/>
            <p:nvPr/>
          </p:nvSpPr>
          <p:spPr>
            <a:xfrm>
              <a:off x="5213235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8321AA0-2019-8171-E9A9-76C07F5C3C8E}"/>
                </a:ext>
              </a:extLst>
            </p:cNvPr>
            <p:cNvSpPr/>
            <p:nvPr/>
          </p:nvSpPr>
          <p:spPr>
            <a:xfrm>
              <a:off x="5219059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D163ADAF-35DA-C1CC-9DF3-F70F58AC5D66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642712" y="2636270"/>
              <a:ext cx="5824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14615F9-FC57-E36C-04E6-9DF9646105FF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>
              <a:off x="5642712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71142A6-809A-F7AE-3CFA-B23D02407BC7}"/>
              </a:ext>
            </a:extLst>
          </p:cNvPr>
          <p:cNvCxnSpPr>
            <a:cxnSpLocks/>
            <a:stCxn id="133" idx="2"/>
            <a:endCxn id="167" idx="0"/>
          </p:cNvCxnSpPr>
          <p:nvPr/>
        </p:nvCxnSpPr>
        <p:spPr>
          <a:xfrm rot="5400000">
            <a:off x="5590784" y="3615242"/>
            <a:ext cx="512971" cy="246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" idx="3"/>
            <a:endCxn id="167" idx="0"/>
          </p:cNvCxnSpPr>
          <p:nvPr/>
        </p:nvCxnSpPr>
        <p:spPr>
          <a:xfrm>
            <a:off x="3606159" y="3610211"/>
            <a:ext cx="2239876" cy="2627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886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27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1D7DE4AC-06D3-82CE-20CA-38ABFF4345D4}"/>
              </a:ext>
            </a:extLst>
          </p:cNvPr>
          <p:cNvSpPr/>
          <p:nvPr/>
        </p:nvSpPr>
        <p:spPr>
          <a:xfrm>
            <a:off x="7988786" y="3727700"/>
            <a:ext cx="3234270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../../lib/Cylinder/Double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DC44A03F-0C31-17A5-9A59-26CCDC44E4BD}"/>
              </a:ext>
            </a:extLst>
          </p:cNvPr>
          <p:cNvSpPr/>
          <p:nvPr/>
        </p:nvSpPr>
        <p:spPr>
          <a:xfrm>
            <a:off x="7988786" y="4539249"/>
            <a:ext cx="3234270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../../lib/Conveyor/</a:t>
            </a:r>
            <a:r>
              <a:rPr lang="en-US" altLang="ko-KR" sz="1200" dirty="0" err="1"/>
              <a:t>CV_JobClear</a:t>
            </a:r>
            <a:endParaRPr lang="en-US" altLang="ko-KR" sz="1200" dirty="0"/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E40AED48-CBAD-4ED9-20EA-76F09F822A41}"/>
              </a:ext>
            </a:extLst>
          </p:cNvPr>
          <p:cNvSpPr/>
          <p:nvPr/>
        </p:nvSpPr>
        <p:spPr>
          <a:xfrm flipH="1">
            <a:off x="102464" y="22525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  <a:endParaRPr lang="en-US" altLang="ko-KR" sz="1200" dirty="0"/>
          </a:p>
          <a:p>
            <a:pPr algn="ctr"/>
            <a:r>
              <a:rPr lang="en-US" altLang="ko-KR" sz="1200" dirty="0"/>
              <a:t>[_~</a:t>
            </a:r>
            <a:r>
              <a:rPr lang="en-US" altLang="ko-KR" sz="1200" b="1" dirty="0">
                <a:solidFill>
                  <a:schemeClr val="tx1"/>
                </a:solidFill>
              </a:rPr>
              <a:t>Blue</a:t>
            </a:r>
            <a:r>
              <a:rPr lang="ko-KR" altLang="en-US" sz="1200" b="1" dirty="0">
                <a:solidFill>
                  <a:schemeClr val="tx1"/>
                </a:solidFill>
              </a:rPr>
              <a:t>공급및고정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DA0B075-2B55-D85C-FCB7-585BED8C432E}"/>
              </a:ext>
            </a:extLst>
          </p:cNvPr>
          <p:cNvGrpSpPr/>
          <p:nvPr/>
        </p:nvGrpSpPr>
        <p:grpSpPr>
          <a:xfrm>
            <a:off x="4570738" y="3872960"/>
            <a:ext cx="2550594" cy="2678960"/>
            <a:chOff x="4570738" y="3872960"/>
            <a:chExt cx="2550594" cy="267896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8CEAB4-4C3C-C726-65B4-AE327D71A9EC}"/>
                </a:ext>
              </a:extLst>
            </p:cNvPr>
            <p:cNvSpPr/>
            <p:nvPr/>
          </p:nvSpPr>
          <p:spPr>
            <a:xfrm>
              <a:off x="4570738" y="3872960"/>
              <a:ext cx="255059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Assy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반출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78FC9B9-C701-6D35-9CD3-C02C1526F5F7}"/>
                </a:ext>
              </a:extLst>
            </p:cNvPr>
            <p:cNvSpPr/>
            <p:nvPr/>
          </p:nvSpPr>
          <p:spPr>
            <a:xfrm>
              <a:off x="5101379" y="4379016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3F3C4C6-164D-2F04-67A4-54FDCFCB2B9F}"/>
                </a:ext>
              </a:extLst>
            </p:cNvPr>
            <p:cNvSpPr/>
            <p:nvPr/>
          </p:nvSpPr>
          <p:spPr>
            <a:xfrm>
              <a:off x="5101380" y="4906812"/>
              <a:ext cx="1299615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</a:t>
              </a:r>
              <a:r>
                <a:rPr lang="en-US" altLang="ko-KR" sz="7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MOVE2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0F44766-8895-B78C-A600-28525458A1F0}"/>
                </a:ext>
              </a:extLst>
            </p:cNvPr>
            <p:cNvSpPr/>
            <p:nvPr/>
          </p:nvSpPr>
          <p:spPr>
            <a:xfrm>
              <a:off x="5101379" y="5434608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C521A48-461F-5D5D-DB0B-DAAEEBBBCB9C}"/>
                </a:ext>
              </a:extLst>
            </p:cNvPr>
            <p:cNvSpPr/>
            <p:nvPr/>
          </p:nvSpPr>
          <p:spPr>
            <a:xfrm>
              <a:off x="5101379" y="5962405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Upper$RET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B4F177E-6E32-7C00-7D9F-28DEC817CB24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5751187" y="4640626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2A796B8-1398-659F-998B-FC2B7448FDE4}"/>
                </a:ext>
              </a:extLst>
            </p:cNvPr>
            <p:cNvCxnSpPr>
              <a:cxnSpLocks/>
              <a:stCxn id="169" idx="4"/>
              <a:endCxn id="170" idx="0"/>
            </p:cNvCxnSpPr>
            <p:nvPr/>
          </p:nvCxnSpPr>
          <p:spPr>
            <a:xfrm flipH="1">
              <a:off x="5751187" y="5168422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93E4ABF6-CF9C-EBED-37D5-B0E90743A48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>
              <a:off x="5751187" y="5696218"/>
              <a:ext cx="0" cy="266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704B482-EC2D-71F2-82C9-A7FBF786E7A2}"/>
                </a:ext>
              </a:extLst>
            </p:cNvPr>
            <p:cNvSpPr/>
            <p:nvPr/>
          </p:nvSpPr>
          <p:spPr>
            <a:xfrm>
              <a:off x="6096000" y="5164018"/>
              <a:ext cx="954802" cy="270589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</a:t>
              </a:r>
            </a:p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JOBCLEAR</a:t>
              </a: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9BEAA958-3712-B56D-7982-E9E0777B4E3F}"/>
                </a:ext>
              </a:extLst>
            </p:cNvPr>
            <p:cNvCxnSpPr>
              <a:cxnSpLocks/>
              <a:stCxn id="168" idx="4"/>
              <a:endCxn id="175" idx="0"/>
            </p:cNvCxnSpPr>
            <p:nvPr/>
          </p:nvCxnSpPr>
          <p:spPr>
            <a:xfrm rot="16200000" flipH="1">
              <a:off x="5900598" y="4491215"/>
              <a:ext cx="523392" cy="822214"/>
            </a:xfrm>
            <a:prstGeom prst="bentConnector3">
              <a:avLst>
                <a:gd name="adj1" fmla="val 202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F6F8A989-BA11-051B-43E3-E66CB38C9801}"/>
              </a:ext>
            </a:extLst>
          </p:cNvPr>
          <p:cNvSpPr/>
          <p:nvPr/>
        </p:nvSpPr>
        <p:spPr>
          <a:xfrm flipH="1">
            <a:off x="102463" y="92831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ASSYGO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b="1" dirty="0">
                <a:solidFill>
                  <a:schemeClr val="tx1"/>
                </a:solidFill>
              </a:rPr>
              <a:t>Assy</a:t>
            </a:r>
            <a:r>
              <a:rPr lang="ko-KR" altLang="en-US" sz="1200" b="1" dirty="0">
                <a:solidFill>
                  <a:schemeClr val="tx1"/>
                </a:solidFill>
              </a:rPr>
              <a:t>반출지시</a:t>
            </a:r>
            <a:r>
              <a:rPr lang="en-US" altLang="ko-KR" sz="1200" dirty="0"/>
              <a:t>~</a:t>
            </a:r>
            <a:r>
              <a:rPr lang="en-US" altLang="ko-KR" sz="1200" b="1" dirty="0">
                <a:solidFill>
                  <a:schemeClr val="tx1"/>
                </a:solidFill>
              </a:rPr>
              <a:t>_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A0CBCE-BF2F-3059-5B3F-00D36DD30554}"/>
              </a:ext>
            </a:extLst>
          </p:cNvPr>
          <p:cNvSpPr/>
          <p:nvPr/>
        </p:nvSpPr>
        <p:spPr>
          <a:xfrm>
            <a:off x="2330341" y="3191964"/>
            <a:ext cx="1275818" cy="8364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Assy</a:t>
            </a:r>
            <a:r>
              <a:rPr lang="ko-KR" altLang="en-US" sz="900" b="1" dirty="0">
                <a:solidFill>
                  <a:schemeClr val="tx1"/>
                </a:solidFill>
              </a:rPr>
              <a:t>반출지시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A07500-85AA-B50F-A91C-32CF4FD86200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 rot="16200000" flipH="1" flipV="1">
            <a:off x="2440172" y="3082132"/>
            <a:ext cx="418247" cy="637909"/>
          </a:xfrm>
          <a:prstGeom prst="bentConnector4">
            <a:avLst>
              <a:gd name="adj1" fmla="val -54657"/>
              <a:gd name="adj2" fmla="val 13583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FA903A0F-EA64-965A-1D81-3BA887CAF20D}"/>
              </a:ext>
            </a:extLst>
          </p:cNvPr>
          <p:cNvSpPr/>
          <p:nvPr/>
        </p:nvSpPr>
        <p:spPr>
          <a:xfrm>
            <a:off x="7988786" y="2916151"/>
            <a:ext cx="3234270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../../lib/Cylinder/Double</a:t>
            </a:r>
          </a:p>
          <a:p>
            <a:pPr algn="ctr"/>
            <a:r>
              <a:rPr lang="en-US" altLang="ko-KR" sz="1200" dirty="0"/>
              <a:t>[Upper]</a:t>
            </a:r>
            <a:endParaRPr lang="ko-KR" altLang="en-US" sz="1200" dirty="0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1778C219-8A4A-9F8B-8194-A226B2984DAB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</a:p>
          <a:p>
            <a:pPr algn="ctr"/>
            <a:r>
              <a:rPr lang="en-US" altLang="ko-KR" sz="1200" dirty="0"/>
              <a:t>[sys1]</a:t>
            </a:r>
            <a:endParaRPr lang="ko-KR" altLang="en-US" sz="12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E257E0E-38A9-7CCC-9FC7-75DECB74167D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rot="5400000" flipH="1" flipV="1">
            <a:off x="1866508" y="4778211"/>
            <a:ext cx="1851495" cy="3519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4C438E-B6A5-FC89-0C3C-450BC7D2E0C7}"/>
              </a:ext>
            </a:extLst>
          </p:cNvPr>
          <p:cNvSpPr/>
          <p:nvPr/>
        </p:nvSpPr>
        <p:spPr>
          <a:xfrm>
            <a:off x="1940803" y="5879953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dirty="0">
                <a:solidFill>
                  <a:schemeClr val="tx1"/>
                </a:solidFill>
              </a:rPr>
              <a:t>sys1$</a:t>
            </a:r>
          </a:p>
          <a:p>
            <a:pPr algn="ctr" defTabSz="914400" latinLnBrk="1"/>
            <a:r>
              <a:rPr lang="en-US" altLang="ko-KR" sz="900" dirty="0">
                <a:solidFill>
                  <a:schemeClr val="tx1"/>
                </a:solidFill>
              </a:rPr>
              <a:t>RBTCOMPL</a:t>
            </a:r>
            <a:endParaRPr lang="en-US" altLang="ko-KR" sz="8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2574</TotalTime>
  <Words>90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190</cp:revision>
  <dcterms:created xsi:type="dcterms:W3CDTF">2022-04-27T02:13:37Z</dcterms:created>
  <dcterms:modified xsi:type="dcterms:W3CDTF">2023-09-04T03:26:27Z</dcterms:modified>
</cp:coreProperties>
</file>