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2414788" y="2041301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61008" y="2636949"/>
            <a:ext cx="650939" cy="198317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3263" y="3208760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10752786" y="449486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/>
              <a:t>/B1</a:t>
            </a:r>
            <a:r>
              <a:rPr lang="en-US" altLang="ko-KR" dirty="0"/>
              <a:t>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683369-408F-9823-2F3E-EE92A293A775}"/>
              </a:ext>
            </a:extLst>
          </p:cNvPr>
          <p:cNvGrpSpPr/>
          <p:nvPr/>
        </p:nvGrpSpPr>
        <p:grpSpPr>
          <a:xfrm>
            <a:off x="4211947" y="2550016"/>
            <a:ext cx="7302320" cy="4140222"/>
            <a:chOff x="936941" y="1358889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RET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CLP.+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DB8F4-321C-67CD-CFBC-2129F6BAE50C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FF3AA1-4AEA-AC0D-0191-9F224EDD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70498"/>
              </p:ext>
            </p:extLst>
          </p:nvPr>
        </p:nvGraphicFramePr>
        <p:xfrm>
          <a:off x="254000" y="635000"/>
          <a:ext cx="11684001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156042870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2225883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20941044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74102684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6808055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4534100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1982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8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01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22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57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0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43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1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07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1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5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9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56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dev</vt:lpstr>
      <vt:lpstr>F2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곽 종근</cp:lastModifiedBy>
  <cp:revision>15</cp:revision>
  <dcterms:created xsi:type="dcterms:W3CDTF">2023-10-17T01:07:34Z</dcterms:created>
  <dcterms:modified xsi:type="dcterms:W3CDTF">2023-11-16T04:33:54Z</dcterms:modified>
</cp:coreProperties>
</file>