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85" r:id="rId9"/>
    <p:sldId id="279" r:id="rId10"/>
    <p:sldId id="286" r:id="rId11"/>
    <p:sldId id="280" r:id="rId12"/>
    <p:sldId id="287" r:id="rId13"/>
    <p:sldId id="281" r:id="rId14"/>
    <p:sldId id="263" r:id="rId15"/>
    <p:sldId id="264" r:id="rId16"/>
    <p:sldId id="271" r:id="rId17"/>
    <p:sldId id="282" r:id="rId18"/>
    <p:sldId id="274" r:id="rId19"/>
    <p:sldId id="283" r:id="rId20"/>
    <p:sldId id="275" r:id="rId21"/>
    <p:sldId id="284" r:id="rId22"/>
    <p:sldId id="276" r:id="rId23"/>
    <p:sldId id="278" r:id="rId24"/>
    <p:sldId id="270" r:id="rId25"/>
    <p:sldId id="265" r:id="rId26"/>
    <p:sldId id="266" r:id="rId27"/>
    <p:sldId id="267" r:id="rId28"/>
    <p:sldId id="268" r:id="rId29"/>
    <p:sldId id="269" r:id="rId30"/>
    <p:sldId id="272" r:id="rId31"/>
    <p:sldId id="27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mart.co.kr/resource/ls/%EC%82%AC%EC%9A%A9%EC%84%A4%EB%AA%85%EC%84%9C_XGI_XGR_XEC_%EB%AA%85%EB%A0%B9%EC%96%B4%EC%A7%91_V2.7.pdf" TargetMode="Externa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 (AB)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BFE22-6872-2CF0-0EB8-5E2994FF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30" y="152400"/>
            <a:ext cx="9321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0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12354-AF74-307C-BB1F-D62E9B84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090612"/>
            <a:ext cx="81438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 (AB)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4EB699-EFB9-5364-E250-3EA16F60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86" y="114300"/>
            <a:ext cx="9285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45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TMR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C27B0-61A9-23D6-43C0-BD6E0574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17" y="1054099"/>
            <a:ext cx="8143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2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1B1E1A9-6AFD-E27C-2258-6496ED70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9D93AD1-9BE9-7782-790D-E3D2F2C16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42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31465-16DB-9C7C-11E0-954AF46A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828800"/>
            <a:ext cx="9467850" cy="32004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0CC2357-92A8-8690-7C20-3467415A7415}"/>
              </a:ext>
            </a:extLst>
          </p:cNvPr>
          <p:cNvSpPr txBox="1">
            <a:spLocks/>
          </p:cNvSpPr>
          <p:nvPr/>
        </p:nvSpPr>
        <p:spPr>
          <a:xfrm>
            <a:off x="117763" y="124979"/>
            <a:ext cx="1526309" cy="60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CTU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0043B-88A0-7279-B89D-5070D8811789}"/>
              </a:ext>
            </a:extLst>
          </p:cNvPr>
          <p:cNvSpPr txBox="1"/>
          <p:nvPr/>
        </p:nvSpPr>
        <p:spPr>
          <a:xfrm>
            <a:off x="465909" y="2037805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.CU, .CD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2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CTU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26A75-0A20-CF9C-2FF2-9513282C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023937"/>
            <a:ext cx="8467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CTU (AB)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BB77F8-3FE5-C207-CA50-13579481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92" y="104775"/>
            <a:ext cx="8901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80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56FB1C-5DF3-F5A0-7DE6-409B7628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0" y="1108958"/>
            <a:ext cx="6850380" cy="572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0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CTD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01E0FB-E6E6-CB22-63D7-496ABEFD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75" y="95250"/>
            <a:ext cx="880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3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http://www.famart.co.kr/resource/ls/%EC%82%AC%EC%9A%A9%EC%84%A4%EB%AA%85%EC%84%9C_XGI_XGR_XEC_%EB%AA%85%EB%A0%B9%EC%96%B4%EC%A7%91_V2.7.pdf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/>
          <a:lstStyle/>
          <a:p>
            <a:r>
              <a:rPr lang="ko-KR" altLang="en-US" dirty="0"/>
              <a:t>산전 </a:t>
            </a:r>
            <a:r>
              <a:rPr lang="en-US" altLang="ko-KR" dirty="0"/>
              <a:t>CTD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63DB8-0214-D641-7447-AB6F23E2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54" y="1436985"/>
            <a:ext cx="6472646" cy="52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1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52456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CTUD (AB)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1EAE34-FED0-6143-5AEC-57C52953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67" y="104775"/>
            <a:ext cx="5875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9763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CTUD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67B7D4-BE02-61AF-CA0E-DCB052C9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02" y="1040235"/>
            <a:ext cx="5833454" cy="5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7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99763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CTR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5F6A9-1C23-3C00-2050-75B59FEA5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6" y="997402"/>
            <a:ext cx="8057741" cy="51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5338D-1F5A-51DF-0067-3163797D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2" y="58927"/>
            <a:ext cx="2448902" cy="64994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산전 </a:t>
            </a:r>
            <a:r>
              <a:rPr lang="en-US" altLang="ko-KR" sz="2800" dirty="0"/>
              <a:t>counter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CE43A-F2FA-7796-24F8-312CE2FD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4" y="0"/>
            <a:ext cx="7144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28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757F2-A588-55CE-AB29-82077923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F86A6-FCC0-59AB-948C-3E9E8C77D4DC}"/>
              </a:ext>
            </a:extLst>
          </p:cNvPr>
          <p:cNvSpPr txBox="1"/>
          <p:nvPr/>
        </p:nvSpPr>
        <p:spPr>
          <a:xfrm>
            <a:off x="5098473" y="3602182"/>
            <a:ext cx="209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CounterBaseStruct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75FE-4F39-AADC-55CE-ECFB6E3669A6}"/>
              </a:ext>
            </a:extLst>
          </p:cNvPr>
          <p:cNvSpPr txBox="1"/>
          <p:nvPr/>
        </p:nvSpPr>
        <p:spPr>
          <a:xfrm>
            <a:off x="3274752" y="2466665"/>
            <a:ext cx="2685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TimerCounterBaseStruct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31649-4787-4F5C-7742-58BD041B7E84}"/>
              </a:ext>
            </a:extLst>
          </p:cNvPr>
          <p:cNvSpPr txBox="1"/>
          <p:nvPr/>
        </p:nvSpPr>
        <p:spPr>
          <a:xfrm>
            <a:off x="2498436" y="3602182"/>
            <a:ext cx="1374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TimerStruct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FD63E-A720-BFC2-5DFE-027619930568}"/>
              </a:ext>
            </a:extLst>
          </p:cNvPr>
          <p:cNvSpPr txBox="1"/>
          <p:nvPr/>
        </p:nvSpPr>
        <p:spPr>
          <a:xfrm>
            <a:off x="5098473" y="4557929"/>
            <a:ext cx="1217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CTUStruct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9F6F0-08D6-0BD0-969D-7D49C2483EDF}"/>
              </a:ext>
            </a:extLst>
          </p:cNvPr>
          <p:cNvSpPr txBox="1"/>
          <p:nvPr/>
        </p:nvSpPr>
        <p:spPr>
          <a:xfrm>
            <a:off x="6586701" y="4557929"/>
            <a:ext cx="12202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CTDStruct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6F670-76EB-0741-7414-D1D1B2F05819}"/>
              </a:ext>
            </a:extLst>
          </p:cNvPr>
          <p:cNvSpPr txBox="1"/>
          <p:nvPr/>
        </p:nvSpPr>
        <p:spPr>
          <a:xfrm>
            <a:off x="8074929" y="4557929"/>
            <a:ext cx="1382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CTUDStruct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6D473-E614-C1C4-2397-068CBB7C3B0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185483" y="2835997"/>
            <a:ext cx="1431784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E4E339D-CF9E-5BBD-F5FB-FBF11365FE81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617267" y="2835997"/>
            <a:ext cx="1529570" cy="76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2BE204-B11A-BFE2-0C09-AF429C9403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772727" y="3971514"/>
            <a:ext cx="374110" cy="63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ADB01A-9592-CADA-7E6C-8F77DCC9599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146837" y="3971514"/>
            <a:ext cx="104996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AAE9D1B-158A-4269-DCF2-876A47856367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146837" y="3971514"/>
            <a:ext cx="2619147" cy="58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7E85D91-38CD-74E9-3187-CECA8D597DE2}"/>
              </a:ext>
            </a:extLst>
          </p:cNvPr>
          <p:cNvSpPr txBox="1"/>
          <p:nvPr/>
        </p:nvSpPr>
        <p:spPr>
          <a:xfrm>
            <a:off x="369648" y="2350593"/>
            <a:ext cx="7756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922546-A3A9-25CA-9C46-87BB35F650C9}"/>
              </a:ext>
            </a:extLst>
          </p:cNvPr>
          <p:cNvSpPr txBox="1"/>
          <p:nvPr/>
        </p:nvSpPr>
        <p:spPr>
          <a:xfrm>
            <a:off x="8624265" y="2350593"/>
            <a:ext cx="1017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FCD281-A155-EE85-D480-EF1B37E4F727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>
            <a:off x="757479" y="2719925"/>
            <a:ext cx="1740957" cy="10669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2AF10B-0D37-93A2-D08D-AAC7805D635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6146837" y="2719925"/>
            <a:ext cx="2986382" cy="8822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E2894-0481-ACA2-4EC4-6E868F8FAEE3}"/>
              </a:ext>
            </a:extLst>
          </p:cNvPr>
          <p:cNvSpPr txBox="1"/>
          <p:nvPr/>
        </p:nvSpPr>
        <p:spPr>
          <a:xfrm>
            <a:off x="1145309" y="2335860"/>
            <a:ext cx="1241045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TickAccumulator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090284-D322-22FC-B77F-9810D939FBC6}"/>
              </a:ext>
            </a:extLst>
          </p:cNvPr>
          <p:cNvSpPr txBox="1"/>
          <p:nvPr/>
        </p:nvSpPr>
        <p:spPr>
          <a:xfrm>
            <a:off x="9642172" y="2335860"/>
            <a:ext cx="1377300" cy="2616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CountAccumulator</a:t>
            </a:r>
            <a:endParaRPr lang="ko-KR" altLang="en-US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A6D049-38A2-57A3-3EF3-5E28D18088EE}"/>
              </a:ext>
            </a:extLst>
          </p:cNvPr>
          <p:cNvSpPr txBox="1"/>
          <p:nvPr/>
        </p:nvSpPr>
        <p:spPr>
          <a:xfrm>
            <a:off x="8819858" y="5698342"/>
            <a:ext cx="20771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CounterStatement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FA822-B995-09A6-6574-7F9B76403C80}"/>
              </a:ext>
            </a:extLst>
          </p:cNvPr>
          <p:cNvSpPr txBox="1"/>
          <p:nvPr/>
        </p:nvSpPr>
        <p:spPr>
          <a:xfrm>
            <a:off x="1108311" y="5698342"/>
            <a:ext cx="18322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TimerStatement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1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B5BE-0CEB-62D1-287B-7A8FB8BC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Timer/Counter top level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82AB5-B6A3-7DF3-7F5D-F0EAA673A0E9}"/>
              </a:ext>
            </a:extLst>
          </p:cNvPr>
          <p:cNvSpPr txBox="1"/>
          <p:nvPr/>
        </p:nvSpPr>
        <p:spPr>
          <a:xfrm>
            <a:off x="951344" y="1889174"/>
            <a:ext cx="99383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DuAssign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DuVarDecl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DuTimer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| DuCounter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Timer:</a:t>
            </a:r>
            <a:r>
              <a:rPr lang="en-US" altLang="ko-KR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Timer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 =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Counter:Counter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UpCondition: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DownCondition: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ResetCondition:  IExpression&lt;bool&gt; option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527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18DC9-FC2F-0591-7F29-6E1E6533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Classes : Timer statements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067D1-0ED2-925C-8C37-9111D6743EA1}"/>
              </a:ext>
            </a:extLst>
          </p:cNvPr>
          <p:cNvSpPr txBox="1"/>
          <p:nvPr/>
        </p:nvSpPr>
        <p:spPr>
          <a:xfrm>
            <a:off x="838200" y="1880581"/>
            <a:ext cx="10594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(typ:TimerType, timerStruct:TimerStruct) =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accumulator =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TickAccumulator(typ, timerStruct)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_.Type = typ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_.Name = timerStruct.Name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_.EN = timerStruct.EN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_.TT = timerStruct.TT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_.DN = timerStruct.DN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_.PRE = timerStruct.PRE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_.ACC = timerStruct.ACC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_.RES = timerStruct.RES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ascadia Mono" panose="020B0609020000020004" pitchFamily="49" charset="0"/>
              </a:rPr>
              <a:t>InputEvaluateStatements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en-US" altLang="ko-KR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Statement list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[]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get, set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IDisposable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member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_.Dispose() = (accumulator :&gt; IDisposable).Dispose()</a:t>
            </a:r>
          </a:p>
        </p:txBody>
      </p:sp>
    </p:spTree>
    <p:extLst>
      <p:ext uri="{BB962C8B-B14F-4D97-AF65-F5344CB8AC3E}">
        <p14:creationId xmlns:p14="http://schemas.microsoft.com/office/powerpoint/2010/main" val="371836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74C6A-7830-36B5-7B9C-4C212CF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 </a:t>
            </a:r>
            <a:r>
              <a:rPr lang="en-US" altLang="ko-KR" dirty="0"/>
              <a:t>: from code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1D43D-7725-F7F0-91A3-DED1DCBD6F35}"/>
              </a:ext>
            </a:extLst>
          </p:cNvPr>
          <p:cNvSpPr txBox="1"/>
          <p:nvPr/>
        </p:nvSpPr>
        <p:spPr>
          <a:xfrm>
            <a:off x="646545" y="1584650"/>
            <a:ext cx="10707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storages = Storages()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t1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my_timer_control_tag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"%M1.1"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condition = tag2expr t1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TimerStatement.CreateTON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(storages,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myTon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2000us, condition)	</a:t>
            </a:r>
            <a:r>
              <a:rPr lang="en-US" altLang="ko-KR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// 2000ms = 2sec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timer = statement |&gt; </a:t>
            </a:r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toTimer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timer.TT.Value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timer.EN.Value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timer.DN.Value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</a:t>
            </a:r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altLang="ko-K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timer.PRE.Value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2000us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timer.ACC.Value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=== 0us</a:t>
            </a:r>
          </a:p>
        </p:txBody>
      </p:sp>
    </p:spTree>
    <p:extLst>
      <p:ext uri="{BB962C8B-B14F-4D97-AF65-F5344CB8AC3E}">
        <p14:creationId xmlns:p14="http://schemas.microsoft.com/office/powerpoint/2010/main" val="255857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3329B-5B15-4FC0-DA80-1830A31E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</a:t>
            </a:r>
            <a:r>
              <a:rPr lang="en-US" altLang="ko-KR" dirty="0"/>
              <a:t>: from ds text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23B7A-5896-44A5-6672-0F3B63F611EB}"/>
              </a:ext>
            </a:extLst>
          </p:cNvPr>
          <p:cNvSpPr txBox="1"/>
          <p:nvPr/>
        </p:nvSpPr>
        <p:spPr>
          <a:xfrm>
            <a:off x="718127" y="2036726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"ton mytimer3 = 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createTON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(1000us, $tag1 || $tag2)"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9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EFA867-55B0-DBFC-98DB-B382AF802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작화 특성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A8BBCDC-8D02-F4D6-0F56-EEE3E5301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53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따라감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ms.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5E7A-DC4F-3BDC-EAF1-5843624C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88" y="268652"/>
            <a:ext cx="2261532" cy="56185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 (AB)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C55E6A-5DAE-188E-A4B6-26C8AB85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14" y="76200"/>
            <a:ext cx="8533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3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ED5B0-B1A6-1FC1-C865-BC2D394F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27811" cy="867138"/>
          </a:xfrm>
        </p:spPr>
        <p:txBody>
          <a:bodyPr>
            <a:normAutofit/>
          </a:bodyPr>
          <a:lstStyle/>
          <a:p>
            <a:r>
              <a:rPr lang="ko-KR" altLang="en-US" dirty="0"/>
              <a:t>산전 </a:t>
            </a:r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73623C-B4A6-D008-C8B1-010065B3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995362"/>
            <a:ext cx="79343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1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773</Words>
  <Application>Microsoft Office PowerPoint</Application>
  <PresentationFormat>와이드스크린</PresentationFormat>
  <Paragraphs>107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Cascadia Mono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  <vt:lpstr>TON (AB)</vt:lpstr>
      <vt:lpstr>산전 TON</vt:lpstr>
      <vt:lpstr>TOF (AB)</vt:lpstr>
      <vt:lpstr>산전 TOF</vt:lpstr>
      <vt:lpstr>RTO (AB)</vt:lpstr>
      <vt:lpstr>산전 TMR</vt:lpstr>
      <vt:lpstr>COUNTER</vt:lpstr>
      <vt:lpstr>PowerPoint 프레젠테이션</vt:lpstr>
      <vt:lpstr>CTU (AB)</vt:lpstr>
      <vt:lpstr>CTU (AB)</vt:lpstr>
      <vt:lpstr>산전 CTU</vt:lpstr>
      <vt:lpstr>CTD (AB)</vt:lpstr>
      <vt:lpstr>산전 CTD</vt:lpstr>
      <vt:lpstr>CTUD (AB)</vt:lpstr>
      <vt:lpstr>산전 CTUD</vt:lpstr>
      <vt:lpstr>산전 CTR</vt:lpstr>
      <vt:lpstr>산전 counter</vt:lpstr>
      <vt:lpstr>Classes</vt:lpstr>
      <vt:lpstr>Classes : Timer/Counter top level</vt:lpstr>
      <vt:lpstr>Classes : Timer statements</vt:lpstr>
      <vt:lpstr>생성 : from code </vt:lpstr>
      <vt:lpstr>생성: from ds text</vt:lpstr>
      <vt:lpstr>작화 특성</vt:lpstr>
      <vt:lpstr>Input side 다릿발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47</cp:revision>
  <dcterms:created xsi:type="dcterms:W3CDTF">2022-12-14T21:23:42Z</dcterms:created>
  <dcterms:modified xsi:type="dcterms:W3CDTF">2023-01-04T01:35:24Z</dcterms:modified>
</cp:coreProperties>
</file>