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T2Flow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D6B4-7650-0692-47D8-6901D9D7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4" y="5178705"/>
            <a:ext cx="2879145" cy="16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6CE4-FD08-8837-68D2-72456D4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항상이름필요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에러</a:t>
            </a:r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25637</TotalTime>
  <Words>92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T2Flow</vt:lpstr>
      <vt:lpstr>WorkFlow1</vt:lpstr>
      <vt:lpstr>항상이름필요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579</cp:revision>
  <cp:lastPrinted>2022-02-14T05:59:14Z</cp:lastPrinted>
  <dcterms:created xsi:type="dcterms:W3CDTF">2021-12-21T01:04:53Z</dcterms:created>
  <dcterms:modified xsi:type="dcterms:W3CDTF">2025-02-16T01:52:59Z</dcterms:modified>
</cp:coreProperties>
</file>