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2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T4Api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[R2 ~R2]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 R4]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74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M</vt:lpstr>
      <vt:lpstr>Century Gothic</vt:lpstr>
      <vt:lpstr>Wingdings 2</vt:lpstr>
      <vt:lpstr>명언</vt:lpstr>
      <vt:lpstr>T4Api</vt:lpstr>
      <vt:lpstr>F1</vt:lpstr>
      <vt:lpstr>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596</cp:revision>
  <cp:lastPrinted>2022-02-14T05:59:14Z</cp:lastPrinted>
  <dcterms:created xsi:type="dcterms:W3CDTF">2021-12-21T01:04:53Z</dcterms:created>
  <dcterms:modified xsi:type="dcterms:W3CDTF">2025-02-16T01:52:56Z</dcterms:modified>
</cp:coreProperties>
</file>