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T5Call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1A0D1A-5404-85EF-3F64-2BFE38F07F17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  <a:p>
            <a:pPr algn="ctr"/>
            <a:r>
              <a:rPr lang="en-US" altLang="ko-KR" sz="1800" dirty="0"/>
              <a:t>./Lib/tester </a:t>
            </a:r>
            <a:endParaRPr lang="en-US" altLang="ko-KR" dirty="0"/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1198FC-2F71-656F-95BD-B09B8671D8C1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  <a:p>
            <a:pPr algn="ctr"/>
            <a:r>
              <a:rPr lang="en-US" altLang="ko-KR" sz="1800" dirty="0"/>
              <a:t>./Lib/tester </a:t>
            </a:r>
            <a:endParaRPr lang="en-US" altLang="ko-KR" dirty="0"/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657C39-532D-E7BE-A365-0D089E0DFE62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  <a:p>
            <a:pPr algn="ctr"/>
            <a:r>
              <a:rPr lang="en-US" altLang="ko-KR" sz="1800" dirty="0"/>
              <a:t>./Lib/tester </a:t>
            </a:r>
            <a:endParaRPr lang="en-US" altLang="ko-KR" dirty="0"/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94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T5Call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616</cp:revision>
  <cp:lastPrinted>2022-02-14T05:59:14Z</cp:lastPrinted>
  <dcterms:created xsi:type="dcterms:W3CDTF">2021-12-21T01:04:53Z</dcterms:created>
  <dcterms:modified xsi:type="dcterms:W3CDTF">2025-02-16T01:52:54Z</dcterms:modified>
</cp:coreProperties>
</file>