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617" r:id="rId3"/>
    <p:sldId id="618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44" d="100"/>
          <a:sy n="44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T6Alias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6275614" y="2510884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4284889" y="3122725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846942" y="2459944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846942" y="4368773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trike="sngStrike" dirty="0">
                <a:solidFill>
                  <a:schemeClr val="tx1"/>
                </a:solidFill>
              </a:rPr>
              <a:t>R2</a:t>
            </a:r>
            <a:endParaRPr lang="ko-KR" altLang="en-US" sz="1200" strike="sngStrike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 flipV="1">
            <a:off x="4284889" y="3122725"/>
            <a:ext cx="1990725" cy="19088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5923189" y="419652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[flow] AndFlow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06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25652</TotalTime>
  <Words>96</Words>
  <Application>Microsoft Office PowerPoint</Application>
  <PresentationFormat>와이드스크린</PresentationFormat>
  <Paragraphs>28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굴림</vt:lpstr>
      <vt:lpstr>맑은 고딕</vt:lpstr>
      <vt:lpstr>Century Gothic</vt:lpstr>
      <vt:lpstr>Wingdings 2</vt:lpstr>
      <vt:lpstr>명언</vt:lpstr>
      <vt:lpstr>T6Alias</vt:lpstr>
      <vt:lpstr>AndFlow</vt:lpstr>
      <vt:lpstr>OrFlow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600</cp:revision>
  <cp:lastPrinted>2022-02-14T05:59:14Z</cp:lastPrinted>
  <dcterms:created xsi:type="dcterms:W3CDTF">2021-12-21T01:04:53Z</dcterms:created>
  <dcterms:modified xsi:type="dcterms:W3CDTF">2025-02-16T01:52:52Z</dcterms:modified>
</cp:coreProperties>
</file>