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44" d="100"/>
          <a:sy n="44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T7CopySystem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3AE5F1-B79C-DFF9-F19F-B1F86A905412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</a:t>
              </a:r>
              <a:r>
                <a:rPr lang="en-US" altLang="ko-KR" dirty="0"/>
                <a:t> [4].ADV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</a:t>
              </a:r>
              <a:r>
                <a:rPr lang="en-US" altLang="ko-KR" dirty="0"/>
                <a:t> [4].RET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011E46D-89EB-F2AF-B128-1839B3047E44}"/>
              </a:ext>
            </a:extLst>
          </p:cNvPr>
          <p:cNvSpPr txBox="1"/>
          <p:nvPr/>
        </p:nvSpPr>
        <p:spPr>
          <a:xfrm>
            <a:off x="2264582" y="5130518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25670</TotalTime>
  <Words>35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T7CopySystem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628</cp:revision>
  <cp:lastPrinted>2022-02-14T05:59:14Z</cp:lastPrinted>
  <dcterms:created xsi:type="dcterms:W3CDTF">2021-12-21T01:04:53Z</dcterms:created>
  <dcterms:modified xsi:type="dcterms:W3CDTF">2025-02-16T01:52:51Z</dcterms:modified>
</cp:coreProperties>
</file>