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630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227977" y="227469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 flipV="1">
            <a:off x="1796211" y="2807913"/>
            <a:ext cx="1431766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973B4E-6265-CB2E-D836-18E58A7D6F40}"/>
              </a:ext>
            </a:extLst>
          </p:cNvPr>
          <p:cNvSpPr/>
          <p:nvPr/>
        </p:nvSpPr>
        <p:spPr>
          <a:xfrm>
            <a:off x="5476596" y="227469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BCCD389C-495C-4C89-F008-87C44EB90BB5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 flipV="1">
            <a:off x="4331063" y="2807912"/>
            <a:ext cx="1145533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33992</TotalTime>
  <Words>637</Words>
  <Application>Microsoft Office PowerPoint</Application>
  <PresentationFormat>와이드스크린</PresentationFormat>
  <Paragraphs>206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842</cp:revision>
  <cp:lastPrinted>2022-02-14T05:59:14Z</cp:lastPrinted>
  <dcterms:created xsi:type="dcterms:W3CDTF">2021-12-21T01:04:53Z</dcterms:created>
  <dcterms:modified xsi:type="dcterms:W3CDTF">2023-06-13T00:48:42Z</dcterms:modified>
</cp:coreProperties>
</file>