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71" r:id="rId6"/>
    <p:sldId id="258" r:id="rId7"/>
    <p:sldId id="274" r:id="rId8"/>
    <p:sldId id="273" r:id="rId9"/>
    <p:sldId id="267" r:id="rId10"/>
    <p:sldId id="257" r:id="rId11"/>
    <p:sldId id="261" r:id="rId12"/>
    <p:sldId id="263" r:id="rId13"/>
    <p:sldId id="265" r:id="rId14"/>
    <p:sldId id="266" r:id="rId15"/>
    <p:sldId id="268" r:id="rId16"/>
    <p:sldId id="272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@sf(B)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71952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6185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8789929" y="4837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251324" y="3110065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033348" y="3110065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494741" y="2786776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&amp;&amp; !A)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Segment </a:t>
            </a:r>
            <a:r>
              <a:rPr lang="ko-KR" altLang="en-US" dirty="0">
                <a:solidFill>
                  <a:srgbClr val="FF0000"/>
                </a:solidFill>
              </a:rPr>
              <a:t>일시정지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사용자 구현 가능한 설계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ds </a:t>
            </a:r>
            <a:r>
              <a:rPr lang="ko-KR" altLang="en-US" dirty="0">
                <a:solidFill>
                  <a:srgbClr val="FF0000"/>
                </a:solidFill>
              </a:rPr>
              <a:t>자체적 해석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026B53-6137-28EA-886B-C32CB9AE7ECB}"/>
              </a:ext>
            </a:extLst>
          </p:cNvPr>
          <p:cNvSpPr/>
          <p:nvPr/>
        </p:nvSpPr>
        <p:spPr>
          <a:xfrm>
            <a:off x="5511187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71E4DA-70B3-F03A-DFDF-DF4FCB81B67C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6885887" y="2419840"/>
            <a:ext cx="2179305" cy="5911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433976" y="2096551"/>
            <a:ext cx="2496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3D36A6-401B-DC5A-F8F4-894515744F4D}"/>
              </a:ext>
            </a:extLst>
          </p:cNvPr>
          <p:cNvSpPr/>
          <p:nvPr/>
        </p:nvSpPr>
        <p:spPr>
          <a:xfrm>
            <a:off x="5511187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D36E9A-7BAF-1EE0-F0D9-75D62F266564}"/>
              </a:ext>
            </a:extLst>
          </p:cNvPr>
          <p:cNvSpPr/>
          <p:nvPr/>
        </p:nvSpPr>
        <p:spPr>
          <a:xfrm>
            <a:off x="8930053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51042D-5E05-33F6-C380-6215C96BB26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433976" y="4119584"/>
            <a:ext cx="249607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A6FA78-21E7-94C4-D193-718EB2CEDEAB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6885887" y="4442873"/>
            <a:ext cx="2179305" cy="591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#(B),</a:t>
            </a:r>
            <a:r>
              <a:rPr lang="en-US" altLang="ko-KR" sz="2400" dirty="0"/>
              <a:t> #(</a:t>
            </a:r>
            <a:r>
              <a:rPr lang="ko-KR" altLang="en-US" sz="2400" dirty="0"/>
              <a:t>외부입력</a:t>
            </a:r>
            <a:r>
              <a:rPr lang="en-US" altLang="ko-KR" sz="2400" dirty="0"/>
              <a:t>)</a:t>
            </a:r>
            <a:r>
              <a:rPr lang="en-US" altLang="ko-KR" dirty="0"/>
              <a:t>|&gt; B &lt;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&gt; B;</a:t>
            </a: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26E394-B147-92F4-7468-D4622FD85F07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288594" y="1134060"/>
            <a:ext cx="776598" cy="6392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EEF8E-0965-4649-2962-874502706D2F}"/>
              </a:ext>
            </a:extLst>
          </p:cNvPr>
          <p:cNvSpPr/>
          <p:nvPr/>
        </p:nvSpPr>
        <p:spPr>
          <a:xfrm>
            <a:off x="10537438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5BC5CC-ECE9-167D-A84F-F2BD87FDEB6E}"/>
              </a:ext>
            </a:extLst>
          </p:cNvPr>
          <p:cNvSpPr/>
          <p:nvPr/>
        </p:nvSpPr>
        <p:spPr>
          <a:xfrm>
            <a:off x="8930053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7159597" y="4185960"/>
            <a:ext cx="1770456" cy="119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B99EED-A564-444F-9512-BB66726FBE4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9852842" y="4197882"/>
            <a:ext cx="684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08FE49-000B-7C03-A981-C9DAF9EE05DE}"/>
              </a:ext>
            </a:extLst>
          </p:cNvPr>
          <p:cNvSpPr/>
          <p:nvPr/>
        </p:nvSpPr>
        <p:spPr>
          <a:xfrm>
            <a:off x="10494301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9852842" y="2096551"/>
            <a:ext cx="64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8288594" y="3236243"/>
            <a:ext cx="776598" cy="63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BFC67E-D614-E13A-87AC-7651AF140508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8293086" y="4197882"/>
            <a:ext cx="636967" cy="74434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5A13E-5AC5-8B03-849F-8699CBA08C2D}"/>
              </a:ext>
            </a:extLst>
          </p:cNvPr>
          <p:cNvSpPr txBox="1"/>
          <p:nvPr/>
        </p:nvSpPr>
        <p:spPr>
          <a:xfrm>
            <a:off x="6548176" y="475756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</a:t>
            </a:r>
            <a:r>
              <a:rPr lang="ko-KR" altLang="en-US" dirty="0"/>
              <a:t>외부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957</Words>
  <Application>Microsoft Office PowerPoint</Application>
  <PresentationFormat>와이드스크린</PresentationFormat>
  <Paragraphs>181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Priority operation</vt:lpstr>
      <vt:lpstr>Priority operation</vt:lpstr>
      <vt:lpstr>Push-button-like operation</vt:lpstr>
      <vt:lpstr>Single operation1</vt:lpstr>
      <vt:lpstr>Single operation2</vt:lpstr>
      <vt:lpstr>보류 </vt:lpstr>
      <vt:lpstr>Priority operation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149</cp:revision>
  <dcterms:created xsi:type="dcterms:W3CDTF">2022-05-16T06:29:33Z</dcterms:created>
  <dcterms:modified xsi:type="dcterms:W3CDTF">2022-05-19T02:15:11Z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